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1034" r:id="rId3"/>
    <p:sldId id="1041" r:id="rId4"/>
    <p:sldId id="1000" r:id="rId5"/>
    <p:sldId id="1042" r:id="rId6"/>
    <p:sldId id="1043" r:id="rId7"/>
    <p:sldId id="764" r:id="rId8"/>
    <p:sldId id="807" r:id="rId9"/>
    <p:sldId id="805" r:id="rId10"/>
    <p:sldId id="1016" r:id="rId11"/>
    <p:sldId id="1015" r:id="rId12"/>
    <p:sldId id="825" r:id="rId13"/>
    <p:sldId id="1044" r:id="rId14"/>
    <p:sldId id="1045" r:id="rId15"/>
    <p:sldId id="1046" r:id="rId16"/>
    <p:sldId id="1030" r:id="rId17"/>
    <p:sldId id="1040" r:id="rId18"/>
    <p:sldId id="767" r:id="rId19"/>
    <p:sldId id="1013" r:id="rId20"/>
    <p:sldId id="791" r:id="rId21"/>
    <p:sldId id="1047" r:id="rId22"/>
    <p:sldId id="787" r:id="rId23"/>
    <p:sldId id="756" r:id="rId24"/>
    <p:sldId id="7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FFFF99"/>
    <a:srgbClr val="FFFFCC"/>
    <a:srgbClr val="E6AF00"/>
    <a:srgbClr val="FFE05F"/>
    <a:srgbClr val="297D53"/>
    <a:srgbClr val="008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6F663-7B5A-4E16-A4F6-E204966FF30C}" v="1003" dt="2022-10-24T17:47:15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2" autoAdjust="0"/>
    <p:restoredTop sz="94105" autoAdjust="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Frank" userId="af91b65a-8bfc-4917-8c05-e64f158ee40a" providerId="ADAL" clId="{8B36F663-7B5A-4E16-A4F6-E204966FF30C}"/>
    <pc:docChg chg="undo redo custSel addSld delSld modSld sldOrd">
      <pc:chgData name="Gonzalez, Frank" userId="af91b65a-8bfc-4917-8c05-e64f158ee40a" providerId="ADAL" clId="{8B36F663-7B5A-4E16-A4F6-E204966FF30C}" dt="2022-10-24T18:50:17.971" v="8396" actId="2696"/>
      <pc:docMkLst>
        <pc:docMk/>
      </pc:docMkLst>
      <pc:sldChg chg="addSp delSp modSp mod">
        <pc:chgData name="Gonzalez, Frank" userId="af91b65a-8bfc-4917-8c05-e64f158ee40a" providerId="ADAL" clId="{8B36F663-7B5A-4E16-A4F6-E204966FF30C}" dt="2022-10-20T14:01:05.046" v="7767" actId="478"/>
        <pc:sldMkLst>
          <pc:docMk/>
          <pc:sldMk cId="897618845" sldId="256"/>
        </pc:sldMkLst>
        <pc:spChg chg="mod">
          <ac:chgData name="Gonzalez, Frank" userId="af91b65a-8bfc-4917-8c05-e64f158ee40a" providerId="ADAL" clId="{8B36F663-7B5A-4E16-A4F6-E204966FF30C}" dt="2022-10-06T15:17:27.078" v="48" actId="20577"/>
          <ac:spMkLst>
            <pc:docMk/>
            <pc:sldMk cId="897618845" sldId="256"/>
            <ac:spMk id="2" creationId="{E8B4992B-2F7D-4B08-86D2-6AB707BD3190}"/>
          </ac:spMkLst>
        </pc:spChg>
        <pc:spChg chg="mod">
          <ac:chgData name="Gonzalez, Frank" userId="af91b65a-8bfc-4917-8c05-e64f158ee40a" providerId="ADAL" clId="{8B36F663-7B5A-4E16-A4F6-E204966FF30C}" dt="2022-10-20T14:00:26.476" v="7764" actId="20577"/>
          <ac:spMkLst>
            <pc:docMk/>
            <pc:sldMk cId="897618845" sldId="256"/>
            <ac:spMk id="3" creationId="{B5C48735-17D3-4B81-97E4-57D919DB08E1}"/>
          </ac:spMkLst>
        </pc:spChg>
        <pc:picChg chg="add del mod">
          <ac:chgData name="Gonzalez, Frank" userId="af91b65a-8bfc-4917-8c05-e64f158ee40a" providerId="ADAL" clId="{8B36F663-7B5A-4E16-A4F6-E204966FF30C}" dt="2022-10-20T14:00:51.802" v="7765" actId="478"/>
          <ac:picMkLst>
            <pc:docMk/>
            <pc:sldMk cId="897618845" sldId="256"/>
            <ac:picMk id="4" creationId="{572AC4C3-8D47-CA1C-3C6C-6EE108C450CB}"/>
          </ac:picMkLst>
        </pc:picChg>
        <pc:picChg chg="add del mod">
          <ac:chgData name="Gonzalez, Frank" userId="af91b65a-8bfc-4917-8c05-e64f158ee40a" providerId="ADAL" clId="{8B36F663-7B5A-4E16-A4F6-E204966FF30C}" dt="2022-10-20T14:01:05.046" v="7767" actId="478"/>
          <ac:picMkLst>
            <pc:docMk/>
            <pc:sldMk cId="897618845" sldId="256"/>
            <ac:picMk id="5" creationId="{C053D494-C6FC-A71A-8251-BF441D9C016B}"/>
          </ac:picMkLst>
        </pc:picChg>
        <pc:picChg chg="add del">
          <ac:chgData name="Gonzalez, Frank" userId="af91b65a-8bfc-4917-8c05-e64f158ee40a" providerId="ADAL" clId="{8B36F663-7B5A-4E16-A4F6-E204966FF30C}" dt="2022-10-11T19:11:48.597" v="2848" actId="21"/>
          <ac:picMkLst>
            <pc:docMk/>
            <pc:sldMk cId="897618845" sldId="256"/>
            <ac:picMk id="1026" creationId="{F9F824FE-62C2-8B44-77E7-FC6971897C1D}"/>
          </ac:picMkLst>
        </pc:picChg>
      </pc:sldChg>
      <pc:sldChg chg="del ord">
        <pc:chgData name="Gonzalez, Frank" userId="af91b65a-8bfc-4917-8c05-e64f158ee40a" providerId="ADAL" clId="{8B36F663-7B5A-4E16-A4F6-E204966FF30C}" dt="2022-10-18T17:14:10.933" v="7265" actId="47"/>
        <pc:sldMkLst>
          <pc:docMk/>
          <pc:sldMk cId="1587798758" sldId="257"/>
        </pc:sldMkLst>
      </pc:sldChg>
      <pc:sldChg chg="add del">
        <pc:chgData name="Gonzalez, Frank" userId="af91b65a-8bfc-4917-8c05-e64f158ee40a" providerId="ADAL" clId="{8B36F663-7B5A-4E16-A4F6-E204966FF30C}" dt="2022-10-20T13:34:36.988" v="7603" actId="47"/>
        <pc:sldMkLst>
          <pc:docMk/>
          <pc:sldMk cId="2935211874" sldId="259"/>
        </pc:sldMkLst>
      </pc:sldChg>
      <pc:sldChg chg="del">
        <pc:chgData name="Gonzalez, Frank" userId="af91b65a-8bfc-4917-8c05-e64f158ee40a" providerId="ADAL" clId="{8B36F663-7B5A-4E16-A4F6-E204966FF30C}" dt="2022-10-06T15:22:31.139" v="78" actId="47"/>
        <pc:sldMkLst>
          <pc:docMk/>
          <pc:sldMk cId="4140077092" sldId="339"/>
        </pc:sldMkLst>
      </pc:sldChg>
      <pc:sldChg chg="del">
        <pc:chgData name="Gonzalez, Frank" userId="af91b65a-8bfc-4917-8c05-e64f158ee40a" providerId="ADAL" clId="{8B36F663-7B5A-4E16-A4F6-E204966FF30C}" dt="2022-10-06T15:22:39.830" v="81" actId="47"/>
        <pc:sldMkLst>
          <pc:docMk/>
          <pc:sldMk cId="2511327401" sldId="357"/>
        </pc:sldMkLst>
      </pc:sldChg>
      <pc:sldChg chg="add del">
        <pc:chgData name="Gonzalez, Frank" userId="af91b65a-8bfc-4917-8c05-e64f158ee40a" providerId="ADAL" clId="{8B36F663-7B5A-4E16-A4F6-E204966FF30C}" dt="2022-10-06T15:20:08.549" v="54" actId="47"/>
        <pc:sldMkLst>
          <pc:docMk/>
          <pc:sldMk cId="123404214" sldId="378"/>
        </pc:sldMkLst>
      </pc:sldChg>
      <pc:sldChg chg="del">
        <pc:chgData name="Gonzalez, Frank" userId="af91b65a-8bfc-4917-8c05-e64f158ee40a" providerId="ADAL" clId="{8B36F663-7B5A-4E16-A4F6-E204966FF30C}" dt="2022-10-06T15:22:27.906" v="76" actId="47"/>
        <pc:sldMkLst>
          <pc:docMk/>
          <pc:sldMk cId="548392664" sldId="404"/>
        </pc:sldMkLst>
      </pc:sldChg>
      <pc:sldChg chg="del">
        <pc:chgData name="Gonzalez, Frank" userId="af91b65a-8bfc-4917-8c05-e64f158ee40a" providerId="ADAL" clId="{8B36F663-7B5A-4E16-A4F6-E204966FF30C}" dt="2022-10-06T15:22:33.434" v="80" actId="47"/>
        <pc:sldMkLst>
          <pc:docMk/>
          <pc:sldMk cId="948503724" sldId="431"/>
        </pc:sldMkLst>
      </pc:sldChg>
      <pc:sldChg chg="del">
        <pc:chgData name="Gonzalez, Frank" userId="af91b65a-8bfc-4917-8c05-e64f158ee40a" providerId="ADAL" clId="{8B36F663-7B5A-4E16-A4F6-E204966FF30C}" dt="2022-10-06T15:22:29.146" v="77" actId="47"/>
        <pc:sldMkLst>
          <pc:docMk/>
          <pc:sldMk cId="1491572878" sldId="561"/>
        </pc:sldMkLst>
      </pc:sldChg>
      <pc:sldChg chg="addSp delSp modSp del mod">
        <pc:chgData name="Gonzalez, Frank" userId="af91b65a-8bfc-4917-8c05-e64f158ee40a" providerId="ADAL" clId="{8B36F663-7B5A-4E16-A4F6-E204966FF30C}" dt="2022-10-06T15:51:38.673" v="1130" actId="47"/>
        <pc:sldMkLst>
          <pc:docMk/>
          <pc:sldMk cId="48112913" sldId="748"/>
        </pc:sldMkLst>
        <pc:spChg chg="add del mod">
          <ac:chgData name="Gonzalez, Frank" userId="af91b65a-8bfc-4917-8c05-e64f158ee40a" providerId="ADAL" clId="{8B36F663-7B5A-4E16-A4F6-E204966FF30C}" dt="2022-10-06T15:23:13.839" v="85"/>
          <ac:spMkLst>
            <pc:docMk/>
            <pc:sldMk cId="48112913" sldId="748"/>
            <ac:spMk id="6" creationId="{47102FA8-CEA1-3893-2830-64EE1BE1B375}"/>
          </ac:spMkLst>
        </pc:spChg>
        <pc:spChg chg="add mod">
          <ac:chgData name="Gonzalez, Frank" userId="af91b65a-8bfc-4917-8c05-e64f158ee40a" providerId="ADAL" clId="{8B36F663-7B5A-4E16-A4F6-E204966FF30C}" dt="2022-10-06T15:51:31.766" v="1127" actId="21"/>
          <ac:spMkLst>
            <pc:docMk/>
            <pc:sldMk cId="48112913" sldId="748"/>
            <ac:spMk id="13" creationId="{A50DEBBE-9D3B-4122-0A8A-96CBF2FFCDD2}"/>
          </ac:spMkLst>
        </pc:spChg>
        <pc:graphicFrameChg chg="add del modGraphic">
          <ac:chgData name="Gonzalez, Frank" userId="af91b65a-8bfc-4917-8c05-e64f158ee40a" providerId="ADAL" clId="{8B36F663-7B5A-4E16-A4F6-E204966FF30C}" dt="2022-10-06T15:51:22.488" v="1124" actId="21"/>
          <ac:graphicFrameMkLst>
            <pc:docMk/>
            <pc:sldMk cId="48112913" sldId="748"/>
            <ac:graphicFrameMk id="11" creationId="{6D42F0E3-0E45-482A-71AC-818892142D79}"/>
          </ac:graphicFrameMkLst>
        </pc:graphicFrameChg>
        <pc:graphicFrameChg chg="add del">
          <ac:chgData name="Gonzalez, Frank" userId="af91b65a-8bfc-4917-8c05-e64f158ee40a" providerId="ADAL" clId="{8B36F663-7B5A-4E16-A4F6-E204966FF30C}" dt="2022-10-06T15:44:43.952" v="1023" actId="3680"/>
          <ac:graphicFrameMkLst>
            <pc:docMk/>
            <pc:sldMk cId="48112913" sldId="748"/>
            <ac:graphicFrameMk id="12" creationId="{3CBF9B3C-B09A-149B-788E-2DBD846210D6}"/>
          </ac:graphicFrameMkLst>
        </pc:graphicFrameChg>
        <pc:picChg chg="add del mod">
          <ac:chgData name="Gonzalez, Frank" userId="af91b65a-8bfc-4917-8c05-e64f158ee40a" providerId="ADAL" clId="{8B36F663-7B5A-4E16-A4F6-E204966FF30C}" dt="2022-10-06T15:23:12.817" v="84"/>
          <ac:picMkLst>
            <pc:docMk/>
            <pc:sldMk cId="48112913" sldId="748"/>
            <ac:picMk id="8" creationId="{244EAAEF-C52D-6939-AD33-43B2C6CAA112}"/>
          </ac:picMkLst>
        </pc:picChg>
        <pc:picChg chg="add del mod">
          <ac:chgData name="Gonzalez, Frank" userId="af91b65a-8bfc-4917-8c05-e64f158ee40a" providerId="ADAL" clId="{8B36F663-7B5A-4E16-A4F6-E204966FF30C}" dt="2022-10-06T15:51:31.766" v="1127" actId="21"/>
          <ac:picMkLst>
            <pc:docMk/>
            <pc:sldMk cId="48112913" sldId="748"/>
            <ac:picMk id="9" creationId="{60F6F119-4DA9-4673-DCA9-A4B5EF604A0B}"/>
          </ac:picMkLst>
        </pc:picChg>
        <pc:picChg chg="del">
          <ac:chgData name="Gonzalez, Frank" userId="af91b65a-8bfc-4917-8c05-e64f158ee40a" providerId="ADAL" clId="{8B36F663-7B5A-4E16-A4F6-E204966FF30C}" dt="2022-10-06T15:23:11.600" v="82" actId="478"/>
          <ac:picMkLst>
            <pc:docMk/>
            <pc:sldMk cId="48112913" sldId="748"/>
            <ac:picMk id="10" creationId="{F347BCAB-A906-4B19-B06C-13BDC504BEA6}"/>
          </ac:picMkLst>
        </pc:picChg>
      </pc:sldChg>
      <pc:sldChg chg="addSp modSp ord">
        <pc:chgData name="Gonzalez, Frank" userId="af91b65a-8bfc-4917-8c05-e64f158ee40a" providerId="ADAL" clId="{8B36F663-7B5A-4E16-A4F6-E204966FF30C}" dt="2022-10-20T13:59:59.117" v="7762"/>
        <pc:sldMkLst>
          <pc:docMk/>
          <pc:sldMk cId="1887775135" sldId="756"/>
        </pc:sldMkLst>
        <pc:spChg chg="mod">
          <ac:chgData name="Gonzalez, Frank" userId="af91b65a-8bfc-4917-8c05-e64f158ee40a" providerId="ADAL" clId="{8B36F663-7B5A-4E16-A4F6-E204966FF30C}" dt="2022-10-20T13:38:56.379" v="7611" actId="20577"/>
          <ac:spMkLst>
            <pc:docMk/>
            <pc:sldMk cId="1887775135" sldId="756"/>
            <ac:spMk id="2" creationId="{257B39E5-108D-45C4-A2EB-1ED348276691}"/>
          </ac:spMkLst>
        </pc:spChg>
        <pc:picChg chg="add mod">
          <ac:chgData name="Gonzalez, Frank" userId="af91b65a-8bfc-4917-8c05-e64f158ee40a" providerId="ADAL" clId="{8B36F663-7B5A-4E16-A4F6-E204966FF30C}" dt="2022-10-20T13:59:59.117" v="7762"/>
          <ac:picMkLst>
            <pc:docMk/>
            <pc:sldMk cId="1887775135" sldId="756"/>
            <ac:picMk id="9" creationId="{904BD737-E01C-2292-AA8D-3C0E42F5B12D}"/>
          </ac:picMkLst>
        </pc:picChg>
      </pc:sldChg>
      <pc:sldChg chg="addSp modSp mod ord modAnim">
        <pc:chgData name="Gonzalez, Frank" userId="af91b65a-8bfc-4917-8c05-e64f158ee40a" providerId="ADAL" clId="{8B36F663-7B5A-4E16-A4F6-E204966FF30C}" dt="2022-10-22T14:39:14.582" v="7940" actId="20577"/>
        <pc:sldMkLst>
          <pc:docMk/>
          <pc:sldMk cId="2394841938" sldId="764"/>
        </pc:sldMkLst>
        <pc:spChg chg="mod">
          <ac:chgData name="Gonzalez, Frank" userId="af91b65a-8bfc-4917-8c05-e64f158ee40a" providerId="ADAL" clId="{8B36F663-7B5A-4E16-A4F6-E204966FF30C}" dt="2022-10-22T14:39:14.582" v="7940" actId="20577"/>
          <ac:spMkLst>
            <pc:docMk/>
            <pc:sldMk cId="2394841938" sldId="764"/>
            <ac:spMk id="3" creationId="{F11FDFDA-B11C-43AD-8576-84AF65B8A8AF}"/>
          </ac:spMkLst>
        </pc:spChg>
        <pc:picChg chg="add mod">
          <ac:chgData name="Gonzalez, Frank" userId="af91b65a-8bfc-4917-8c05-e64f158ee40a" providerId="ADAL" clId="{8B36F663-7B5A-4E16-A4F6-E204966FF30C}" dt="2022-10-20T13:59:15.288" v="7743"/>
          <ac:picMkLst>
            <pc:docMk/>
            <pc:sldMk cId="2394841938" sldId="764"/>
            <ac:picMk id="6" creationId="{67726A97-2256-3D12-AE38-37E6A5DC26A9}"/>
          </ac:picMkLst>
        </pc:picChg>
      </pc:sldChg>
      <pc:sldChg chg="addSp modSp">
        <pc:chgData name="Gonzalez, Frank" userId="af91b65a-8bfc-4917-8c05-e64f158ee40a" providerId="ADAL" clId="{8B36F663-7B5A-4E16-A4F6-E204966FF30C}" dt="2022-10-20T13:59:50.457" v="7758"/>
        <pc:sldMkLst>
          <pc:docMk/>
          <pc:sldMk cId="3596627609" sldId="767"/>
        </pc:sldMkLst>
        <pc:picChg chg="add mod">
          <ac:chgData name="Gonzalez, Frank" userId="af91b65a-8bfc-4917-8c05-e64f158ee40a" providerId="ADAL" clId="{8B36F663-7B5A-4E16-A4F6-E204966FF30C}" dt="2022-10-20T13:59:50.457" v="7758"/>
          <ac:picMkLst>
            <pc:docMk/>
            <pc:sldMk cId="3596627609" sldId="767"/>
            <ac:picMk id="7" creationId="{2F8E49AC-F814-0F9D-D870-C63B2169D252}"/>
          </ac:picMkLst>
        </pc:picChg>
      </pc:sldChg>
      <pc:sldChg chg="modSp del mod">
        <pc:chgData name="Gonzalez, Frank" userId="af91b65a-8bfc-4917-8c05-e64f158ee40a" providerId="ADAL" clId="{8B36F663-7B5A-4E16-A4F6-E204966FF30C}" dt="2022-10-18T16:34:33.381" v="6810" actId="47"/>
        <pc:sldMkLst>
          <pc:docMk/>
          <pc:sldMk cId="757707617" sldId="768"/>
        </pc:sldMkLst>
        <pc:spChg chg="mod">
          <ac:chgData name="Gonzalez, Frank" userId="af91b65a-8bfc-4917-8c05-e64f158ee40a" providerId="ADAL" clId="{8B36F663-7B5A-4E16-A4F6-E204966FF30C}" dt="2022-10-18T15:52:20.474" v="6249" actId="20577"/>
          <ac:spMkLst>
            <pc:docMk/>
            <pc:sldMk cId="757707617" sldId="768"/>
            <ac:spMk id="2" creationId="{E7FCEA57-C304-41E2-836D-01EC59957C57}"/>
          </ac:spMkLst>
        </pc:spChg>
        <pc:spChg chg="mod">
          <ac:chgData name="Gonzalez, Frank" userId="af91b65a-8bfc-4917-8c05-e64f158ee40a" providerId="ADAL" clId="{8B36F663-7B5A-4E16-A4F6-E204966FF30C}" dt="2022-10-18T16:21:09.872" v="6722" actId="207"/>
          <ac:spMkLst>
            <pc:docMk/>
            <pc:sldMk cId="757707617" sldId="768"/>
            <ac:spMk id="506882" creationId="{00000000-0000-0000-0000-000000000000}"/>
          </ac:spMkLst>
        </pc:spChg>
        <pc:graphicFrameChg chg="mod modGraphic">
          <ac:chgData name="Gonzalez, Frank" userId="af91b65a-8bfc-4917-8c05-e64f158ee40a" providerId="ADAL" clId="{8B36F663-7B5A-4E16-A4F6-E204966FF30C}" dt="2022-10-18T16:11:04.144" v="6601" actId="20577"/>
          <ac:graphicFrameMkLst>
            <pc:docMk/>
            <pc:sldMk cId="757707617" sldId="768"/>
            <ac:graphicFrameMk id="3" creationId="{00000000-0000-0000-0000-000000000000}"/>
          </ac:graphicFrameMkLst>
        </pc:graphicFrameChg>
      </pc:sldChg>
      <pc:sldChg chg="del">
        <pc:chgData name="Gonzalez, Frank" userId="af91b65a-8bfc-4917-8c05-e64f158ee40a" providerId="ADAL" clId="{8B36F663-7B5A-4E16-A4F6-E204966FF30C}" dt="2022-10-17T22:01:04.674" v="4566" actId="47"/>
        <pc:sldMkLst>
          <pc:docMk/>
          <pc:sldMk cId="1010073575" sldId="769"/>
        </pc:sldMkLst>
      </pc:sldChg>
      <pc:sldChg chg="del ord">
        <pc:chgData name="Gonzalez, Frank" userId="af91b65a-8bfc-4917-8c05-e64f158ee40a" providerId="ADAL" clId="{8B36F663-7B5A-4E16-A4F6-E204966FF30C}" dt="2022-10-17T22:00:41.398" v="4564" actId="47"/>
        <pc:sldMkLst>
          <pc:docMk/>
          <pc:sldMk cId="3524830125" sldId="770"/>
        </pc:sldMkLst>
      </pc:sldChg>
      <pc:sldChg chg="del">
        <pc:chgData name="Gonzalez, Frank" userId="af91b65a-8bfc-4917-8c05-e64f158ee40a" providerId="ADAL" clId="{8B36F663-7B5A-4E16-A4F6-E204966FF30C}" dt="2022-10-11T19:31:51.088" v="3148" actId="47"/>
        <pc:sldMkLst>
          <pc:docMk/>
          <pc:sldMk cId="1165623891" sldId="783"/>
        </pc:sldMkLst>
      </pc:sldChg>
      <pc:sldChg chg="del ord">
        <pc:chgData name="Gonzalez, Frank" userId="af91b65a-8bfc-4917-8c05-e64f158ee40a" providerId="ADAL" clId="{8B36F663-7B5A-4E16-A4F6-E204966FF30C}" dt="2022-10-17T22:01:21.852" v="4570" actId="47"/>
        <pc:sldMkLst>
          <pc:docMk/>
          <pc:sldMk cId="4276445491" sldId="784"/>
        </pc:sldMkLst>
      </pc:sldChg>
      <pc:sldChg chg="del">
        <pc:chgData name="Gonzalez, Frank" userId="af91b65a-8bfc-4917-8c05-e64f158ee40a" providerId="ADAL" clId="{8B36F663-7B5A-4E16-A4F6-E204966FF30C}" dt="2022-10-17T22:01:12.034" v="4569" actId="47"/>
        <pc:sldMkLst>
          <pc:docMk/>
          <pc:sldMk cId="706242700" sldId="785"/>
        </pc:sldMkLst>
      </pc:sldChg>
      <pc:sldChg chg="addSp modSp ord">
        <pc:chgData name="Gonzalez, Frank" userId="af91b65a-8bfc-4917-8c05-e64f158ee40a" providerId="ADAL" clId="{8B36F663-7B5A-4E16-A4F6-E204966FF30C}" dt="2022-10-20T13:59:54.594" v="7760"/>
        <pc:sldMkLst>
          <pc:docMk/>
          <pc:sldMk cId="2177741417" sldId="787"/>
        </pc:sldMkLst>
        <pc:picChg chg="add mod">
          <ac:chgData name="Gonzalez, Frank" userId="af91b65a-8bfc-4917-8c05-e64f158ee40a" providerId="ADAL" clId="{8B36F663-7B5A-4E16-A4F6-E204966FF30C}" dt="2022-10-20T13:59:54.594" v="7760"/>
          <ac:picMkLst>
            <pc:docMk/>
            <pc:sldMk cId="2177741417" sldId="787"/>
            <ac:picMk id="7" creationId="{7F7E34D0-D6C5-F6FA-0C6E-69B2B749D60C}"/>
          </ac:picMkLst>
        </pc:picChg>
      </pc:sldChg>
      <pc:sldChg chg="del ord">
        <pc:chgData name="Gonzalez, Frank" userId="af91b65a-8bfc-4917-8c05-e64f158ee40a" providerId="ADAL" clId="{8B36F663-7B5A-4E16-A4F6-E204966FF30C}" dt="2022-10-17T22:00:30.488" v="4563" actId="47"/>
        <pc:sldMkLst>
          <pc:docMk/>
          <pc:sldMk cId="3435734615" sldId="790"/>
        </pc:sldMkLst>
      </pc:sldChg>
      <pc:sldChg chg="addSp modSp ord">
        <pc:chgData name="Gonzalez, Frank" userId="af91b65a-8bfc-4917-8c05-e64f158ee40a" providerId="ADAL" clId="{8B36F663-7B5A-4E16-A4F6-E204966FF30C}" dt="2022-10-20T13:59:53.060" v="7759"/>
        <pc:sldMkLst>
          <pc:docMk/>
          <pc:sldMk cId="2068797234" sldId="791"/>
        </pc:sldMkLst>
        <pc:picChg chg="add mod">
          <ac:chgData name="Gonzalez, Frank" userId="af91b65a-8bfc-4917-8c05-e64f158ee40a" providerId="ADAL" clId="{8B36F663-7B5A-4E16-A4F6-E204966FF30C}" dt="2022-10-20T13:59:53.060" v="7759"/>
          <ac:picMkLst>
            <pc:docMk/>
            <pc:sldMk cId="2068797234" sldId="791"/>
            <ac:picMk id="6" creationId="{F3E05140-1367-9E88-2D4D-13FC434520D0}"/>
          </ac:picMkLst>
        </pc:picChg>
      </pc:sldChg>
      <pc:sldChg chg="del ord">
        <pc:chgData name="Gonzalez, Frank" userId="af91b65a-8bfc-4917-8c05-e64f158ee40a" providerId="ADAL" clId="{8B36F663-7B5A-4E16-A4F6-E204966FF30C}" dt="2022-10-18T17:14:43.400" v="7274" actId="47"/>
        <pc:sldMkLst>
          <pc:docMk/>
          <pc:sldMk cId="1921770980" sldId="794"/>
        </pc:sldMkLst>
      </pc:sldChg>
      <pc:sldChg chg="addSp delSp modSp del mod ord">
        <pc:chgData name="Gonzalez, Frank" userId="af91b65a-8bfc-4917-8c05-e64f158ee40a" providerId="ADAL" clId="{8B36F663-7B5A-4E16-A4F6-E204966FF30C}" dt="2022-10-18T17:14:32.470" v="7271" actId="47"/>
        <pc:sldMkLst>
          <pc:docMk/>
          <pc:sldMk cId="2694442474" sldId="795"/>
        </pc:sldMkLst>
        <pc:grpChg chg="mod">
          <ac:chgData name="Gonzalez, Frank" userId="af91b65a-8bfc-4917-8c05-e64f158ee40a" providerId="ADAL" clId="{8B36F663-7B5A-4E16-A4F6-E204966FF30C}" dt="2022-10-11T21:57:16.627" v="4256" actId="1076"/>
          <ac:grpSpMkLst>
            <pc:docMk/>
            <pc:sldMk cId="2694442474" sldId="795"/>
            <ac:grpSpMk id="29" creationId="{E31BBBD7-FE28-46B3-A219-A676482C4F4C}"/>
          </ac:grpSpMkLst>
        </pc:grpChg>
        <pc:graphicFrameChg chg="add del mod modGraphic">
          <ac:chgData name="Gonzalez, Frank" userId="af91b65a-8bfc-4917-8c05-e64f158ee40a" providerId="ADAL" clId="{8B36F663-7B5A-4E16-A4F6-E204966FF30C}" dt="2022-10-06T15:55:44.930" v="1152" actId="21"/>
          <ac:graphicFrameMkLst>
            <pc:docMk/>
            <pc:sldMk cId="2694442474" sldId="795"/>
            <ac:graphicFrameMk id="4" creationId="{9B50CE26-CDF3-F13B-3E70-9794E421746F}"/>
          </ac:graphicFrameMkLst>
        </pc:graphicFrameChg>
        <pc:picChg chg="del">
          <ac:chgData name="Gonzalez, Frank" userId="af91b65a-8bfc-4917-8c05-e64f158ee40a" providerId="ADAL" clId="{8B36F663-7B5A-4E16-A4F6-E204966FF30C}" dt="2022-10-11T20:26:53.943" v="3745" actId="478"/>
          <ac:picMkLst>
            <pc:docMk/>
            <pc:sldMk cId="2694442474" sldId="795"/>
            <ac:picMk id="2050" creationId="{97486321-A1C3-4398-BFD3-5C301E30CD24}"/>
          </ac:picMkLst>
        </pc:picChg>
      </pc:sldChg>
      <pc:sldChg chg="modSp del mod ord">
        <pc:chgData name="Gonzalez, Frank" userId="af91b65a-8bfc-4917-8c05-e64f158ee40a" providerId="ADAL" clId="{8B36F663-7B5A-4E16-A4F6-E204966FF30C}" dt="2022-10-18T17:14:36.378" v="7273" actId="47"/>
        <pc:sldMkLst>
          <pc:docMk/>
          <pc:sldMk cId="648380245" sldId="796"/>
        </pc:sldMkLst>
        <pc:picChg chg="mod">
          <ac:chgData name="Gonzalez, Frank" userId="af91b65a-8bfc-4917-8c05-e64f158ee40a" providerId="ADAL" clId="{8B36F663-7B5A-4E16-A4F6-E204966FF30C}" dt="2022-10-11T21:18:44.466" v="3861" actId="14100"/>
          <ac:picMkLst>
            <pc:docMk/>
            <pc:sldMk cId="648380245" sldId="796"/>
            <ac:picMk id="21" creationId="{8251386A-3CB6-4A69-BC02-27A27BC808A5}"/>
          </ac:picMkLst>
        </pc:picChg>
      </pc:sldChg>
      <pc:sldChg chg="addSp modSp ord">
        <pc:chgData name="Gonzalez, Frank" userId="af91b65a-8bfc-4917-8c05-e64f158ee40a" providerId="ADAL" clId="{8B36F663-7B5A-4E16-A4F6-E204966FF30C}" dt="2022-10-20T13:59:56.682" v="7761"/>
        <pc:sldMkLst>
          <pc:docMk/>
          <pc:sldMk cId="3454191591" sldId="797"/>
        </pc:sldMkLst>
        <pc:spChg chg="mod">
          <ac:chgData name="Gonzalez, Frank" userId="af91b65a-8bfc-4917-8c05-e64f158ee40a" providerId="ADAL" clId="{8B36F663-7B5A-4E16-A4F6-E204966FF30C}" dt="2022-10-20T13:39:15.754" v="7613" actId="20577"/>
          <ac:spMkLst>
            <pc:docMk/>
            <pc:sldMk cId="3454191591" sldId="797"/>
            <ac:spMk id="2" creationId="{87A48863-157A-4F61-8E0F-6CFBC5732224}"/>
          </ac:spMkLst>
        </pc:spChg>
        <pc:picChg chg="add mod">
          <ac:chgData name="Gonzalez, Frank" userId="af91b65a-8bfc-4917-8c05-e64f158ee40a" providerId="ADAL" clId="{8B36F663-7B5A-4E16-A4F6-E204966FF30C}" dt="2022-10-20T13:59:56.682" v="7761"/>
          <ac:picMkLst>
            <pc:docMk/>
            <pc:sldMk cId="3454191591" sldId="797"/>
            <ac:picMk id="5" creationId="{BDACCD31-C423-9612-7B24-E9CA1A6F1DE0}"/>
          </ac:picMkLst>
        </pc:picChg>
      </pc:sldChg>
      <pc:sldChg chg="addSp modSp mod ord">
        <pc:chgData name="Gonzalez, Frank" userId="af91b65a-8bfc-4917-8c05-e64f158ee40a" providerId="ADAL" clId="{8B36F663-7B5A-4E16-A4F6-E204966FF30C}" dt="2022-10-22T14:39:53.034" v="7968" actId="20577"/>
        <pc:sldMkLst>
          <pc:docMk/>
          <pc:sldMk cId="3989650995" sldId="805"/>
        </pc:sldMkLst>
        <pc:spChg chg="mod">
          <ac:chgData name="Gonzalez, Frank" userId="af91b65a-8bfc-4917-8c05-e64f158ee40a" providerId="ADAL" clId="{8B36F663-7B5A-4E16-A4F6-E204966FF30C}" dt="2022-10-22T14:39:53.034" v="7968" actId="20577"/>
          <ac:spMkLst>
            <pc:docMk/>
            <pc:sldMk cId="3989650995" sldId="805"/>
            <ac:spMk id="3" creationId="{F11FDFDA-B11C-43AD-8576-84AF65B8A8AF}"/>
          </ac:spMkLst>
        </pc:spChg>
        <pc:picChg chg="add mod">
          <ac:chgData name="Gonzalez, Frank" userId="af91b65a-8bfc-4917-8c05-e64f158ee40a" providerId="ADAL" clId="{8B36F663-7B5A-4E16-A4F6-E204966FF30C}" dt="2022-10-20T13:59:21.649" v="7745"/>
          <ac:picMkLst>
            <pc:docMk/>
            <pc:sldMk cId="3989650995" sldId="805"/>
            <ac:picMk id="11" creationId="{EA1AEEC3-726D-7123-B830-37FC225A94E5}"/>
          </ac:picMkLst>
        </pc:picChg>
      </pc:sldChg>
      <pc:sldChg chg="addSp modSp mod ord">
        <pc:chgData name="Gonzalez, Frank" userId="af91b65a-8bfc-4917-8c05-e64f158ee40a" providerId="ADAL" clId="{8B36F663-7B5A-4E16-A4F6-E204966FF30C}" dt="2022-10-22T14:39:48.598" v="7961" actId="20577"/>
        <pc:sldMkLst>
          <pc:docMk/>
          <pc:sldMk cId="1272693351" sldId="807"/>
        </pc:sldMkLst>
        <pc:spChg chg="mod">
          <ac:chgData name="Gonzalez, Frank" userId="af91b65a-8bfc-4917-8c05-e64f158ee40a" providerId="ADAL" clId="{8B36F663-7B5A-4E16-A4F6-E204966FF30C}" dt="2022-10-22T14:39:48.598" v="7961" actId="20577"/>
          <ac:spMkLst>
            <pc:docMk/>
            <pc:sldMk cId="1272693351" sldId="807"/>
            <ac:spMk id="3" creationId="{F11FDFDA-B11C-43AD-8576-84AF65B8A8AF}"/>
          </ac:spMkLst>
        </pc:spChg>
        <pc:picChg chg="add mod">
          <ac:chgData name="Gonzalez, Frank" userId="af91b65a-8bfc-4917-8c05-e64f158ee40a" providerId="ADAL" clId="{8B36F663-7B5A-4E16-A4F6-E204966FF30C}" dt="2022-10-20T13:59:20.232" v="7744"/>
          <ac:picMkLst>
            <pc:docMk/>
            <pc:sldMk cId="1272693351" sldId="807"/>
            <ac:picMk id="8" creationId="{8EF1F234-F75A-264D-9CD5-80C63749F276}"/>
          </ac:picMkLst>
        </pc:picChg>
      </pc:sldChg>
      <pc:sldChg chg="del ord">
        <pc:chgData name="Gonzalez, Frank" userId="af91b65a-8bfc-4917-8c05-e64f158ee40a" providerId="ADAL" clId="{8B36F663-7B5A-4E16-A4F6-E204966FF30C}" dt="2022-10-18T17:14:13.309" v="7266" actId="47"/>
        <pc:sldMkLst>
          <pc:docMk/>
          <pc:sldMk cId="3548458664" sldId="808"/>
        </pc:sldMkLst>
      </pc:sldChg>
      <pc:sldChg chg="del">
        <pc:chgData name="Gonzalez, Frank" userId="af91b65a-8bfc-4917-8c05-e64f158ee40a" providerId="ADAL" clId="{8B36F663-7B5A-4E16-A4F6-E204966FF30C}" dt="2022-10-11T19:32:02.370" v="3150" actId="47"/>
        <pc:sldMkLst>
          <pc:docMk/>
          <pc:sldMk cId="1832472289" sldId="810"/>
        </pc:sldMkLst>
      </pc:sldChg>
      <pc:sldChg chg="del ord">
        <pc:chgData name="Gonzalez, Frank" userId="af91b65a-8bfc-4917-8c05-e64f158ee40a" providerId="ADAL" clId="{8B36F663-7B5A-4E16-A4F6-E204966FF30C}" dt="2022-10-18T17:14:07.029" v="7263" actId="47"/>
        <pc:sldMkLst>
          <pc:docMk/>
          <pc:sldMk cId="2644256192" sldId="816"/>
        </pc:sldMkLst>
      </pc:sldChg>
      <pc:sldChg chg="del">
        <pc:chgData name="Gonzalez, Frank" userId="af91b65a-8bfc-4917-8c05-e64f158ee40a" providerId="ADAL" clId="{8B36F663-7B5A-4E16-A4F6-E204966FF30C}" dt="2022-10-06T15:22:32.146" v="79" actId="47"/>
        <pc:sldMkLst>
          <pc:docMk/>
          <pc:sldMk cId="909051922" sldId="820"/>
        </pc:sldMkLst>
      </pc:sldChg>
      <pc:sldChg chg="addSp delSp modSp mod ord delAnim modAnim">
        <pc:chgData name="Gonzalez, Frank" userId="af91b65a-8bfc-4917-8c05-e64f158ee40a" providerId="ADAL" clId="{8B36F663-7B5A-4E16-A4F6-E204966FF30C}" dt="2022-10-24T17:46:18.447" v="8323" actId="20577"/>
        <pc:sldMkLst>
          <pc:docMk/>
          <pc:sldMk cId="878278127" sldId="825"/>
        </pc:sldMkLst>
        <pc:spChg chg="mod">
          <ac:chgData name="Gonzalez, Frank" userId="af91b65a-8bfc-4917-8c05-e64f158ee40a" providerId="ADAL" clId="{8B36F663-7B5A-4E16-A4F6-E204966FF30C}" dt="2022-10-11T19:39:36.860" v="3431" actId="20577"/>
          <ac:spMkLst>
            <pc:docMk/>
            <pc:sldMk cId="878278127" sldId="825"/>
            <ac:spMk id="2" creationId="{87A48863-157A-4F61-8E0F-6CFBC5732224}"/>
          </ac:spMkLst>
        </pc:spChg>
        <pc:spChg chg="mod">
          <ac:chgData name="Gonzalez, Frank" userId="af91b65a-8bfc-4917-8c05-e64f158ee40a" providerId="ADAL" clId="{8B36F663-7B5A-4E16-A4F6-E204966FF30C}" dt="2022-10-24T17:46:18.447" v="8323" actId="20577"/>
          <ac:spMkLst>
            <pc:docMk/>
            <pc:sldMk cId="878278127" sldId="825"/>
            <ac:spMk id="3" creationId="{06967FD6-DFC1-498F-BAC6-8F41A1F4BC95}"/>
          </ac:spMkLst>
        </pc:spChg>
        <pc:spChg chg="add del mod">
          <ac:chgData name="Gonzalez, Frank" userId="af91b65a-8bfc-4917-8c05-e64f158ee40a" providerId="ADAL" clId="{8B36F663-7B5A-4E16-A4F6-E204966FF30C}" dt="2022-10-11T21:48:54.771" v="4191" actId="478"/>
          <ac:spMkLst>
            <pc:docMk/>
            <pc:sldMk cId="878278127" sldId="825"/>
            <ac:spMk id="10" creationId="{43205B90-7140-2383-80D2-B8410DBA1A72}"/>
          </ac:spMkLst>
        </pc:spChg>
        <pc:spChg chg="add del mod">
          <ac:chgData name="Gonzalez, Frank" userId="af91b65a-8bfc-4917-8c05-e64f158ee40a" providerId="ADAL" clId="{8B36F663-7B5A-4E16-A4F6-E204966FF30C}" dt="2022-10-20T13:55:10.130" v="7702" actId="478"/>
          <ac:spMkLst>
            <pc:docMk/>
            <pc:sldMk cId="878278127" sldId="825"/>
            <ac:spMk id="29" creationId="{CFB5D8ED-2105-C530-AC28-8DFE37AC9987}"/>
          </ac:spMkLst>
        </pc:spChg>
        <pc:spChg chg="add del mod">
          <ac:chgData name="Gonzalez, Frank" userId="af91b65a-8bfc-4917-8c05-e64f158ee40a" providerId="ADAL" clId="{8B36F663-7B5A-4E16-A4F6-E204966FF30C}" dt="2022-10-20T13:55:11.426" v="7703" actId="478"/>
          <ac:spMkLst>
            <pc:docMk/>
            <pc:sldMk cId="878278127" sldId="825"/>
            <ac:spMk id="32" creationId="{CB43F959-E2D0-FBD7-1E75-5EE56036FDF7}"/>
          </ac:spMkLst>
        </pc:spChg>
        <pc:spChg chg="add del mod">
          <ac:chgData name="Gonzalez, Frank" userId="af91b65a-8bfc-4917-8c05-e64f158ee40a" providerId="ADAL" clId="{8B36F663-7B5A-4E16-A4F6-E204966FF30C}" dt="2022-10-11T21:54:24.095" v="4244" actId="478"/>
          <ac:spMkLst>
            <pc:docMk/>
            <pc:sldMk cId="878278127" sldId="825"/>
            <ac:spMk id="33" creationId="{71023EB3-E048-4386-60D1-A0CE42D069FC}"/>
          </ac:spMkLst>
        </pc:spChg>
        <pc:grpChg chg="add mod">
          <ac:chgData name="Gonzalez, Frank" userId="af91b65a-8bfc-4917-8c05-e64f158ee40a" providerId="ADAL" clId="{8B36F663-7B5A-4E16-A4F6-E204966FF30C}" dt="2022-10-20T13:54:13.912" v="7687" actId="164"/>
          <ac:grpSpMkLst>
            <pc:docMk/>
            <pc:sldMk cId="878278127" sldId="825"/>
            <ac:grpSpMk id="8" creationId="{38AB7FF5-6518-60ED-3E19-1E5B1D44AC04}"/>
          </ac:grpSpMkLst>
        </pc:grpChg>
        <pc:grpChg chg="add mod">
          <ac:chgData name="Gonzalez, Frank" userId="af91b65a-8bfc-4917-8c05-e64f158ee40a" providerId="ADAL" clId="{8B36F663-7B5A-4E16-A4F6-E204966FF30C}" dt="2022-10-20T13:54:12.663" v="7684" actId="164"/>
          <ac:grpSpMkLst>
            <pc:docMk/>
            <pc:sldMk cId="878278127" sldId="825"/>
            <ac:grpSpMk id="14" creationId="{D04E4B63-08F3-3A96-A0C4-B6368B594C93}"/>
          </ac:grpSpMkLst>
        </pc:grpChg>
        <pc:graphicFrameChg chg="add del mod modGraphic">
          <ac:chgData name="Gonzalez, Frank" userId="af91b65a-8bfc-4917-8c05-e64f158ee40a" providerId="ADAL" clId="{8B36F663-7B5A-4E16-A4F6-E204966FF30C}" dt="2022-10-11T21:47:27.132" v="4134" actId="21"/>
          <ac:graphicFrameMkLst>
            <pc:docMk/>
            <pc:sldMk cId="878278127" sldId="825"/>
            <ac:graphicFrameMk id="7" creationId="{997C6B4C-F341-190A-3476-4362C96C3E4A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11T21:47:37.679" v="4136" actId="21"/>
          <ac:graphicFrameMkLst>
            <pc:docMk/>
            <pc:sldMk cId="878278127" sldId="825"/>
            <ac:graphicFrameMk id="8" creationId="{4240175C-AF41-C727-C250-C6EE32AF2C61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11T21:47:37.679" v="4136" actId="21"/>
          <ac:graphicFrameMkLst>
            <pc:docMk/>
            <pc:sldMk cId="878278127" sldId="825"/>
            <ac:graphicFrameMk id="9" creationId="{8DA73BB5-340E-4260-298E-CAD28092EAA4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20T13:55:07.757" v="7700" actId="478"/>
          <ac:graphicFrameMkLst>
            <pc:docMk/>
            <pc:sldMk cId="878278127" sldId="825"/>
            <ac:graphicFrameMk id="11" creationId="{08D48F96-0F95-87B9-9916-1A2DA80C858E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20T13:55:18.706" v="7708" actId="478"/>
          <ac:graphicFrameMkLst>
            <pc:docMk/>
            <pc:sldMk cId="878278127" sldId="825"/>
            <ac:graphicFrameMk id="12" creationId="{B4144752-5279-6E0D-FD11-6CB64C440085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20T13:55:14.386" v="7705" actId="478"/>
          <ac:graphicFrameMkLst>
            <pc:docMk/>
            <pc:sldMk cId="878278127" sldId="825"/>
            <ac:graphicFrameMk id="13" creationId="{C0F04E12-E2EE-9573-934C-2D89B1F4D225}"/>
          </ac:graphicFrameMkLst>
        </pc:graphicFrameChg>
        <pc:picChg chg="add mod">
          <ac:chgData name="Gonzalez, Frank" userId="af91b65a-8bfc-4917-8c05-e64f158ee40a" providerId="ADAL" clId="{8B36F663-7B5A-4E16-A4F6-E204966FF30C}" dt="2022-10-20T13:59:36.706" v="7750"/>
          <ac:picMkLst>
            <pc:docMk/>
            <pc:sldMk cId="878278127" sldId="825"/>
            <ac:picMk id="18" creationId="{62BAE0A8-DA33-EDEF-D12E-B0DBFECBAF6F}"/>
          </ac:picMkLst>
        </pc:picChg>
        <pc:cxnChg chg="add del mod">
          <ac:chgData name="Gonzalez, Frank" userId="af91b65a-8bfc-4917-8c05-e64f158ee40a" providerId="ADAL" clId="{8B36F663-7B5A-4E16-A4F6-E204966FF30C}" dt="2022-10-20T13:55:08.946" v="7701" actId="478"/>
          <ac:cxnSpMkLst>
            <pc:docMk/>
            <pc:sldMk cId="878278127" sldId="825"/>
            <ac:cxnSpMk id="15" creationId="{620CE739-A15A-FA42-7732-A4E4E8155A86}"/>
          </ac:cxnSpMkLst>
        </pc:cxnChg>
        <pc:cxnChg chg="add del mod">
          <ac:chgData name="Gonzalez, Frank" userId="af91b65a-8bfc-4917-8c05-e64f158ee40a" providerId="ADAL" clId="{8B36F663-7B5A-4E16-A4F6-E204966FF30C}" dt="2022-10-20T13:55:15.354" v="7706" actId="478"/>
          <ac:cxnSpMkLst>
            <pc:docMk/>
            <pc:sldMk cId="878278127" sldId="825"/>
            <ac:cxnSpMk id="16" creationId="{8F3AF540-5CFC-E180-0756-4E53495976BE}"/>
          </ac:cxnSpMkLst>
        </pc:cxnChg>
        <pc:cxnChg chg="add del mod">
          <ac:chgData name="Gonzalez, Frank" userId="af91b65a-8bfc-4917-8c05-e64f158ee40a" providerId="ADAL" clId="{8B36F663-7B5A-4E16-A4F6-E204966FF30C}" dt="2022-10-20T13:55:12.659" v="7704" actId="478"/>
          <ac:cxnSpMkLst>
            <pc:docMk/>
            <pc:sldMk cId="878278127" sldId="825"/>
            <ac:cxnSpMk id="17" creationId="{70A85A1D-F904-8230-E028-2BF9629D599E}"/>
          </ac:cxnSpMkLst>
        </pc:cxnChg>
      </pc:sldChg>
      <pc:sldChg chg="del ord">
        <pc:chgData name="Gonzalez, Frank" userId="af91b65a-8bfc-4917-8c05-e64f158ee40a" providerId="ADAL" clId="{8B36F663-7B5A-4E16-A4F6-E204966FF30C}" dt="2022-10-17T22:00:53.427" v="4565" actId="47"/>
        <pc:sldMkLst>
          <pc:docMk/>
          <pc:sldMk cId="305132513" sldId="827"/>
        </pc:sldMkLst>
      </pc:sldChg>
      <pc:sldChg chg="del ord">
        <pc:chgData name="Gonzalez, Frank" userId="af91b65a-8bfc-4917-8c05-e64f158ee40a" providerId="ADAL" clId="{8B36F663-7B5A-4E16-A4F6-E204966FF30C}" dt="2022-10-18T17:14:07.029" v="7263" actId="47"/>
        <pc:sldMkLst>
          <pc:docMk/>
          <pc:sldMk cId="4253663188" sldId="828"/>
        </pc:sldMkLst>
      </pc:sldChg>
      <pc:sldChg chg="del">
        <pc:chgData name="Gonzalez, Frank" userId="af91b65a-8bfc-4917-8c05-e64f158ee40a" providerId="ADAL" clId="{8B36F663-7B5A-4E16-A4F6-E204966FF30C}" dt="2022-10-06T15:20:27.970" v="57" actId="47"/>
        <pc:sldMkLst>
          <pc:docMk/>
          <pc:sldMk cId="3161975491" sldId="829"/>
        </pc:sldMkLst>
      </pc:sldChg>
      <pc:sldChg chg="del ord">
        <pc:chgData name="Gonzalez, Frank" userId="af91b65a-8bfc-4917-8c05-e64f158ee40a" providerId="ADAL" clId="{8B36F663-7B5A-4E16-A4F6-E204966FF30C}" dt="2022-10-18T17:14:09.017" v="7264" actId="47"/>
        <pc:sldMkLst>
          <pc:docMk/>
          <pc:sldMk cId="218751312" sldId="830"/>
        </pc:sldMkLst>
      </pc:sldChg>
      <pc:sldChg chg="del">
        <pc:chgData name="Gonzalez, Frank" userId="af91b65a-8bfc-4917-8c05-e64f158ee40a" providerId="ADAL" clId="{8B36F663-7B5A-4E16-A4F6-E204966FF30C}" dt="2022-10-11T19:32:01.577" v="3149" actId="47"/>
        <pc:sldMkLst>
          <pc:docMk/>
          <pc:sldMk cId="1513517879" sldId="831"/>
        </pc:sldMkLst>
      </pc:sldChg>
      <pc:sldChg chg="del ord">
        <pc:chgData name="Gonzalez, Frank" userId="af91b65a-8bfc-4917-8c05-e64f158ee40a" providerId="ADAL" clId="{8B36F663-7B5A-4E16-A4F6-E204966FF30C}" dt="2022-10-18T17:14:33.157" v="7272" actId="47"/>
        <pc:sldMkLst>
          <pc:docMk/>
          <pc:sldMk cId="2015587832" sldId="834"/>
        </pc:sldMkLst>
      </pc:sldChg>
      <pc:sldChg chg="addSp delSp modSp add mod modAnim">
        <pc:chgData name="Gonzalez, Frank" userId="af91b65a-8bfc-4917-8c05-e64f158ee40a" providerId="ADAL" clId="{8B36F663-7B5A-4E16-A4F6-E204966FF30C}" dt="2022-10-20T13:59:02.481" v="7738"/>
        <pc:sldMkLst>
          <pc:docMk/>
          <pc:sldMk cId="247174322" sldId="1000"/>
        </pc:sldMkLst>
        <pc:spChg chg="mod">
          <ac:chgData name="Gonzalez, Frank" userId="af91b65a-8bfc-4917-8c05-e64f158ee40a" providerId="ADAL" clId="{8B36F663-7B5A-4E16-A4F6-E204966FF30C}" dt="2022-10-20T13:51:26.001" v="7635" actId="164"/>
          <ac:spMkLst>
            <pc:docMk/>
            <pc:sldMk cId="247174322" sldId="1000"/>
            <ac:spMk id="8" creationId="{C1FD91F4-1D82-4C72-B8C9-80E2D4815985}"/>
          </ac:spMkLst>
        </pc:spChg>
        <pc:spChg chg="mod">
          <ac:chgData name="Gonzalez, Frank" userId="af91b65a-8bfc-4917-8c05-e64f158ee40a" providerId="ADAL" clId="{8B36F663-7B5A-4E16-A4F6-E204966FF30C}" dt="2022-10-20T13:51:35.060" v="7636" actId="164"/>
          <ac:spMkLst>
            <pc:docMk/>
            <pc:sldMk cId="247174322" sldId="1000"/>
            <ac:spMk id="15" creationId="{D7840D03-7C2B-4AC6-89A9-2378ADD990CE}"/>
          </ac:spMkLst>
        </pc:spChg>
        <pc:grpChg chg="add del mod">
          <ac:chgData name="Gonzalez, Frank" userId="af91b65a-8bfc-4917-8c05-e64f158ee40a" providerId="ADAL" clId="{8B36F663-7B5A-4E16-A4F6-E204966FF30C}" dt="2022-10-20T13:52:11.270" v="7641" actId="478"/>
          <ac:grpSpMkLst>
            <pc:docMk/>
            <pc:sldMk cId="247174322" sldId="1000"/>
            <ac:grpSpMk id="5" creationId="{042FE180-EDD3-11FC-96C0-1EECF3DAA1FD}"/>
          </ac:grpSpMkLst>
        </pc:grpChg>
        <pc:grpChg chg="add del mod">
          <ac:chgData name="Gonzalez, Frank" userId="af91b65a-8bfc-4917-8c05-e64f158ee40a" providerId="ADAL" clId="{8B36F663-7B5A-4E16-A4F6-E204966FF30C}" dt="2022-10-20T13:52:12.029" v="7642" actId="478"/>
          <ac:grpSpMkLst>
            <pc:docMk/>
            <pc:sldMk cId="247174322" sldId="1000"/>
            <ac:grpSpMk id="6" creationId="{9EF3060A-82E6-8522-19B7-E2507D407586}"/>
          </ac:grpSpMkLst>
        </pc:grpChg>
        <pc:picChg chg="add mod">
          <ac:chgData name="Gonzalez, Frank" userId="af91b65a-8bfc-4917-8c05-e64f158ee40a" providerId="ADAL" clId="{8B36F663-7B5A-4E16-A4F6-E204966FF30C}" dt="2022-10-20T13:59:02.481" v="7738"/>
          <ac:picMkLst>
            <pc:docMk/>
            <pc:sldMk cId="247174322" sldId="1000"/>
            <ac:picMk id="9" creationId="{9984AF33-280F-5881-0DF0-60093226DDC8}"/>
          </ac:picMkLst>
        </pc:picChg>
        <pc:picChg chg="del">
          <ac:chgData name="Gonzalez, Frank" userId="af91b65a-8bfc-4917-8c05-e64f158ee40a" providerId="ADAL" clId="{8B36F663-7B5A-4E16-A4F6-E204966FF30C}" dt="2022-10-20T13:51:36.899" v="7637" actId="478"/>
          <ac:picMkLst>
            <pc:docMk/>
            <pc:sldMk cId="247174322" sldId="1000"/>
            <ac:picMk id="13" creationId="{CC5AA3D0-6F6E-4275-8C3E-B69623C28640}"/>
          </ac:picMkLst>
        </pc:picChg>
        <pc:picChg chg="del">
          <ac:chgData name="Gonzalez, Frank" userId="af91b65a-8bfc-4917-8c05-e64f158ee40a" providerId="ADAL" clId="{8B36F663-7B5A-4E16-A4F6-E204966FF30C}" dt="2022-10-20T13:59:02.122" v="7737" actId="478"/>
          <ac:picMkLst>
            <pc:docMk/>
            <pc:sldMk cId="247174322" sldId="1000"/>
            <ac:picMk id="17" creationId="{FF1159C3-5937-4D85-800E-DB2FC3D7DAEB}"/>
          </ac:picMkLst>
        </pc:picChg>
        <pc:cxnChg chg="mod">
          <ac:chgData name="Gonzalez, Frank" userId="af91b65a-8bfc-4917-8c05-e64f158ee40a" providerId="ADAL" clId="{8B36F663-7B5A-4E16-A4F6-E204966FF30C}" dt="2022-10-20T13:52:11.270" v="7641" actId="478"/>
          <ac:cxnSpMkLst>
            <pc:docMk/>
            <pc:sldMk cId="247174322" sldId="1000"/>
            <ac:cxnSpMk id="4" creationId="{897E7F7F-C480-4633-A390-4DE8E8853E2F}"/>
          </ac:cxnSpMkLst>
        </pc:cxnChg>
        <pc:cxnChg chg="mod">
          <ac:chgData name="Gonzalez, Frank" userId="af91b65a-8bfc-4917-8c05-e64f158ee40a" providerId="ADAL" clId="{8B36F663-7B5A-4E16-A4F6-E204966FF30C}" dt="2022-10-20T13:52:12.029" v="7642" actId="478"/>
          <ac:cxnSpMkLst>
            <pc:docMk/>
            <pc:sldMk cId="247174322" sldId="1000"/>
            <ac:cxnSpMk id="10" creationId="{6DF9E323-0072-4416-B52E-FC87389BBC8F}"/>
          </ac:cxnSpMkLst>
        </pc:cxnChg>
      </pc:sldChg>
      <pc:sldChg chg="add del ord">
        <pc:chgData name="Gonzalez, Frank" userId="af91b65a-8bfc-4917-8c05-e64f158ee40a" providerId="ADAL" clId="{8B36F663-7B5A-4E16-A4F6-E204966FF30C}" dt="2022-10-17T22:00:12.413" v="4562" actId="47"/>
        <pc:sldMkLst>
          <pc:docMk/>
          <pc:sldMk cId="1073436917" sldId="1006"/>
        </pc:sldMkLst>
      </pc:sldChg>
      <pc:sldChg chg="delSp modSp add mod ord">
        <pc:chgData name="Gonzalez, Frank" userId="af91b65a-8bfc-4917-8c05-e64f158ee40a" providerId="ADAL" clId="{8B36F663-7B5A-4E16-A4F6-E204966FF30C}" dt="2022-10-20T13:58:46.625" v="7732" actId="14100"/>
        <pc:sldMkLst>
          <pc:docMk/>
          <pc:sldMk cId="4162231172" sldId="1013"/>
        </pc:sldMkLst>
        <pc:picChg chg="mod">
          <ac:chgData name="Gonzalez, Frank" userId="af91b65a-8bfc-4917-8c05-e64f158ee40a" providerId="ADAL" clId="{8B36F663-7B5A-4E16-A4F6-E204966FF30C}" dt="2022-10-20T13:58:46.625" v="7732" actId="14100"/>
          <ac:picMkLst>
            <pc:docMk/>
            <pc:sldMk cId="4162231172" sldId="1013"/>
            <ac:picMk id="11" creationId="{66448C12-9821-4EBA-B1FC-2C83B278947A}"/>
          </ac:picMkLst>
        </pc:picChg>
        <pc:picChg chg="del">
          <ac:chgData name="Gonzalez, Frank" userId="af91b65a-8bfc-4917-8c05-e64f158ee40a" providerId="ADAL" clId="{8B36F663-7B5A-4E16-A4F6-E204966FF30C}" dt="2022-10-06T15:51:44.411" v="1131" actId="478"/>
          <ac:picMkLst>
            <pc:docMk/>
            <pc:sldMk cId="4162231172" sldId="1013"/>
            <ac:picMk id="12" creationId="{5095A600-AF04-43D8-B412-F08FA18D15BC}"/>
          </ac:picMkLst>
        </pc:picChg>
      </pc:sldChg>
      <pc:sldChg chg="addSp delSp modSp add mod ord">
        <pc:chgData name="Gonzalez, Frank" userId="af91b65a-8bfc-4917-8c05-e64f158ee40a" providerId="ADAL" clId="{8B36F663-7B5A-4E16-A4F6-E204966FF30C}" dt="2022-10-20T13:59:34.721" v="7749"/>
        <pc:sldMkLst>
          <pc:docMk/>
          <pc:sldMk cId="402869805" sldId="1015"/>
        </pc:sldMkLst>
        <pc:spChg chg="mod">
          <ac:chgData name="Gonzalez, Frank" userId="af91b65a-8bfc-4917-8c05-e64f158ee40a" providerId="ADAL" clId="{8B36F663-7B5A-4E16-A4F6-E204966FF30C}" dt="2022-10-11T19:38:13.110" v="3422" actId="114"/>
          <ac:spMkLst>
            <pc:docMk/>
            <pc:sldMk cId="402869805" sldId="1015"/>
            <ac:spMk id="3" creationId="{B2842D68-F571-48D8-8DE6-3101D8279D75}"/>
          </ac:spMkLst>
        </pc:spChg>
        <pc:picChg chg="add mod">
          <ac:chgData name="Gonzalez, Frank" userId="af91b65a-8bfc-4917-8c05-e64f158ee40a" providerId="ADAL" clId="{8B36F663-7B5A-4E16-A4F6-E204966FF30C}" dt="2022-10-20T13:59:34.721" v="7749"/>
          <ac:picMkLst>
            <pc:docMk/>
            <pc:sldMk cId="402869805" sldId="1015"/>
            <ac:picMk id="7" creationId="{11673717-6ADB-F77C-CC27-E1C6D2D1960C}"/>
          </ac:picMkLst>
        </pc:picChg>
        <pc:picChg chg="del">
          <ac:chgData name="Gonzalez, Frank" userId="af91b65a-8bfc-4917-8c05-e64f158ee40a" providerId="ADAL" clId="{8B36F663-7B5A-4E16-A4F6-E204966FF30C}" dt="2022-10-06T15:20:51.999" v="61" actId="478"/>
          <ac:picMkLst>
            <pc:docMk/>
            <pc:sldMk cId="402869805" sldId="1015"/>
            <ac:picMk id="12" creationId="{93B1473F-DE4C-4393-9639-83AAD625BAA7}"/>
          </ac:picMkLst>
        </pc:picChg>
        <pc:picChg chg="del">
          <ac:chgData name="Gonzalez, Frank" userId="af91b65a-8bfc-4917-8c05-e64f158ee40a" providerId="ADAL" clId="{8B36F663-7B5A-4E16-A4F6-E204966FF30C}" dt="2022-10-20T13:59:34.532" v="7748" actId="478"/>
          <ac:picMkLst>
            <pc:docMk/>
            <pc:sldMk cId="402869805" sldId="1015"/>
            <ac:picMk id="13" creationId="{903974E7-AF37-4D5A-BFB5-7DB09B24EA5B}"/>
          </ac:picMkLst>
        </pc:picChg>
      </pc:sldChg>
      <pc:sldChg chg="addSp delSp modSp add mod ord">
        <pc:chgData name="Gonzalez, Frank" userId="af91b65a-8bfc-4917-8c05-e64f158ee40a" providerId="ADAL" clId="{8B36F663-7B5A-4E16-A4F6-E204966FF30C}" dt="2022-10-20T13:59:25.258" v="7747"/>
        <pc:sldMkLst>
          <pc:docMk/>
          <pc:sldMk cId="4151207674" sldId="1016"/>
        </pc:sldMkLst>
        <pc:picChg chg="add mod">
          <ac:chgData name="Gonzalez, Frank" userId="af91b65a-8bfc-4917-8c05-e64f158ee40a" providerId="ADAL" clId="{8B36F663-7B5A-4E16-A4F6-E204966FF30C}" dt="2022-10-20T13:59:25.258" v="7747"/>
          <ac:picMkLst>
            <pc:docMk/>
            <pc:sldMk cId="4151207674" sldId="1016"/>
            <ac:picMk id="6" creationId="{E3741EBE-50B2-AAF3-CF6F-3FC66105C8A6}"/>
          </ac:picMkLst>
        </pc:picChg>
        <pc:picChg chg="del">
          <ac:chgData name="Gonzalez, Frank" userId="af91b65a-8bfc-4917-8c05-e64f158ee40a" providerId="ADAL" clId="{8B36F663-7B5A-4E16-A4F6-E204966FF30C}" dt="2022-10-06T15:20:49.007" v="60" actId="478"/>
          <ac:picMkLst>
            <pc:docMk/>
            <pc:sldMk cId="4151207674" sldId="1016"/>
            <ac:picMk id="13" creationId="{19F63C08-D45C-4053-8960-9EAF9607A79A}"/>
          </ac:picMkLst>
        </pc:picChg>
        <pc:picChg chg="del">
          <ac:chgData name="Gonzalez, Frank" userId="af91b65a-8bfc-4917-8c05-e64f158ee40a" providerId="ADAL" clId="{8B36F663-7B5A-4E16-A4F6-E204966FF30C}" dt="2022-10-20T13:59:24.897" v="7746" actId="478"/>
          <ac:picMkLst>
            <pc:docMk/>
            <pc:sldMk cId="4151207674" sldId="1016"/>
            <ac:picMk id="19" creationId="{0DA81FB6-C65A-4535-87B6-04135F208FB9}"/>
          </ac:picMkLst>
        </pc:picChg>
      </pc:sldChg>
      <pc:sldChg chg="addSp delSp modSp add mod ord">
        <pc:chgData name="Gonzalez, Frank" userId="af91b65a-8bfc-4917-8c05-e64f158ee40a" providerId="ADAL" clId="{8B36F663-7B5A-4E16-A4F6-E204966FF30C}" dt="2022-10-24T18:45:30.871" v="8393" actId="20577"/>
        <pc:sldMkLst>
          <pc:docMk/>
          <pc:sldMk cId="1981316053" sldId="1030"/>
        </pc:sldMkLst>
        <pc:spChg chg="mod">
          <ac:chgData name="Gonzalez, Frank" userId="af91b65a-8bfc-4917-8c05-e64f158ee40a" providerId="ADAL" clId="{8B36F663-7B5A-4E16-A4F6-E204966FF30C}" dt="2022-10-21T22:24:22.158" v="7934" actId="20577"/>
          <ac:spMkLst>
            <pc:docMk/>
            <pc:sldMk cId="1981316053" sldId="1030"/>
            <ac:spMk id="2" creationId="{81CBE55B-4070-46B3-81A3-DC61C0FA0E7B}"/>
          </ac:spMkLst>
        </pc:spChg>
        <pc:spChg chg="mod">
          <ac:chgData name="Gonzalez, Frank" userId="af91b65a-8bfc-4917-8c05-e64f158ee40a" providerId="ADAL" clId="{8B36F663-7B5A-4E16-A4F6-E204966FF30C}" dt="2022-10-24T18:45:30.871" v="8393" actId="20577"/>
          <ac:spMkLst>
            <pc:docMk/>
            <pc:sldMk cId="1981316053" sldId="1030"/>
            <ac:spMk id="3" creationId="{EA7EB613-5B9C-44C0-A28A-6C1A1C81AAEB}"/>
          </ac:spMkLst>
        </pc:spChg>
        <pc:spChg chg="add del mod">
          <ac:chgData name="Gonzalez, Frank" userId="af91b65a-8bfc-4917-8c05-e64f158ee40a" providerId="ADAL" clId="{8B36F663-7B5A-4E16-A4F6-E204966FF30C}" dt="2022-10-06T15:56:29.038" v="1158"/>
          <ac:spMkLst>
            <pc:docMk/>
            <pc:sldMk cId="1981316053" sldId="1030"/>
            <ac:spMk id="4" creationId="{FE373ECC-B6C2-49D7-F1B8-79F4101452C2}"/>
          </ac:spMkLst>
        </pc:spChg>
        <pc:spChg chg="add del mod">
          <ac:chgData name="Gonzalez, Frank" userId="af91b65a-8bfc-4917-8c05-e64f158ee40a" providerId="ADAL" clId="{8B36F663-7B5A-4E16-A4F6-E204966FF30C}" dt="2022-10-17T21:52:42.852" v="4459" actId="478"/>
          <ac:spMkLst>
            <pc:docMk/>
            <pc:sldMk cId="1981316053" sldId="1030"/>
            <ac:spMk id="7" creationId="{9F5D0884-69F2-A1EF-0896-966C214FF968}"/>
          </ac:spMkLst>
        </pc:spChg>
        <pc:spChg chg="add mod">
          <ac:chgData name="Gonzalez, Frank" userId="af91b65a-8bfc-4917-8c05-e64f158ee40a" providerId="ADAL" clId="{8B36F663-7B5A-4E16-A4F6-E204966FF30C}" dt="2022-10-24T17:43:27.367" v="8282" actId="1076"/>
          <ac:spMkLst>
            <pc:docMk/>
            <pc:sldMk cId="1981316053" sldId="1030"/>
            <ac:spMk id="7" creationId="{A765E0BB-F8BF-167C-CC95-ABF5E65A8C8D}"/>
          </ac:spMkLst>
        </pc:spChg>
        <pc:spChg chg="add mod">
          <ac:chgData name="Gonzalez, Frank" userId="af91b65a-8bfc-4917-8c05-e64f158ee40a" providerId="ADAL" clId="{8B36F663-7B5A-4E16-A4F6-E204966FF30C}" dt="2022-10-24T17:43:27.367" v="8282" actId="1076"/>
          <ac:spMkLst>
            <pc:docMk/>
            <pc:sldMk cId="1981316053" sldId="1030"/>
            <ac:spMk id="8" creationId="{A0F353EF-8EA2-E821-2827-C1DD54A1235C}"/>
          </ac:spMkLst>
        </pc:spChg>
        <pc:spChg chg="mod">
          <ac:chgData name="Gonzalez, Frank" userId="af91b65a-8bfc-4917-8c05-e64f158ee40a" providerId="ADAL" clId="{8B36F663-7B5A-4E16-A4F6-E204966FF30C}" dt="2022-10-24T17:32:24.152" v="8041" actId="1076"/>
          <ac:spMkLst>
            <pc:docMk/>
            <pc:sldMk cId="1981316053" sldId="1030"/>
            <ac:spMk id="11" creationId="{A41342DA-FA21-458A-89C0-6AF045BD84FB}"/>
          </ac:spMkLst>
        </pc:spChg>
        <pc:spChg chg="mod">
          <ac:chgData name="Gonzalez, Frank" userId="af91b65a-8bfc-4917-8c05-e64f158ee40a" providerId="ADAL" clId="{8B36F663-7B5A-4E16-A4F6-E204966FF30C}" dt="2022-10-24T17:42:17.363" v="8184" actId="1076"/>
          <ac:spMkLst>
            <pc:docMk/>
            <pc:sldMk cId="1981316053" sldId="1030"/>
            <ac:spMk id="13" creationId="{1E764825-1248-4800-984C-4AA5E1F718B6}"/>
          </ac:spMkLst>
        </pc:spChg>
        <pc:grpChg chg="add mod">
          <ac:chgData name="Gonzalez, Frank" userId="af91b65a-8bfc-4917-8c05-e64f158ee40a" providerId="ADAL" clId="{8B36F663-7B5A-4E16-A4F6-E204966FF30C}" dt="2022-10-24T17:43:27.367" v="8282" actId="1076"/>
          <ac:grpSpMkLst>
            <pc:docMk/>
            <pc:sldMk cId="1981316053" sldId="1030"/>
            <ac:grpSpMk id="9" creationId="{80DC9FC3-F1C4-EF15-31CB-8F4ACACA4FD3}"/>
          </ac:grpSpMkLst>
        </pc:grpChg>
        <pc:grpChg chg="del mod">
          <ac:chgData name="Gonzalez, Frank" userId="af91b65a-8bfc-4917-8c05-e64f158ee40a" providerId="ADAL" clId="{8B36F663-7B5A-4E16-A4F6-E204966FF30C}" dt="2022-10-24T17:42:19.640" v="8185" actId="21"/>
          <ac:grpSpMkLst>
            <pc:docMk/>
            <pc:sldMk cId="1981316053" sldId="1030"/>
            <ac:grpSpMk id="18" creationId="{F84699CF-6703-4809-BB8B-071C4A67BFBF}"/>
          </ac:grpSpMkLst>
        </pc:grpChg>
        <pc:grpChg chg="del">
          <ac:chgData name="Gonzalez, Frank" userId="af91b65a-8bfc-4917-8c05-e64f158ee40a" providerId="ADAL" clId="{8B36F663-7B5A-4E16-A4F6-E204966FF30C}" dt="2022-10-17T21:52:54.603" v="4460" actId="478"/>
          <ac:grpSpMkLst>
            <pc:docMk/>
            <pc:sldMk cId="1981316053" sldId="1030"/>
            <ac:grpSpMk id="24" creationId="{6DB24734-1F20-48E8-821A-B95E55F5DF3E}"/>
          </ac:grpSpMkLst>
        </pc:grpChg>
        <pc:picChg chg="add mod">
          <ac:chgData name="Gonzalez, Frank" userId="af91b65a-8bfc-4917-8c05-e64f158ee40a" providerId="ADAL" clId="{8B36F663-7B5A-4E16-A4F6-E204966FF30C}" dt="2022-10-24T17:43:27.367" v="8282" actId="1076"/>
          <ac:picMkLst>
            <pc:docMk/>
            <pc:sldMk cId="1981316053" sldId="1030"/>
            <ac:picMk id="4" creationId="{16766159-BC6F-1496-42EE-75906A7DCBE7}"/>
          </ac:picMkLst>
        </pc:picChg>
        <pc:picChg chg="mod">
          <ac:chgData name="Gonzalez, Frank" userId="af91b65a-8bfc-4917-8c05-e64f158ee40a" providerId="ADAL" clId="{8B36F663-7B5A-4E16-A4F6-E204966FF30C}" dt="2022-10-18T15:08:33.853" v="4986" actId="1076"/>
          <ac:picMkLst>
            <pc:docMk/>
            <pc:sldMk cId="1981316053" sldId="1030"/>
            <ac:picMk id="10" creationId="{6738D46E-7314-4E12-9FA1-AECA472DCE61}"/>
          </ac:picMkLst>
        </pc:picChg>
        <pc:picChg chg="add mod">
          <ac:chgData name="Gonzalez, Frank" userId="af91b65a-8bfc-4917-8c05-e64f158ee40a" providerId="ADAL" clId="{8B36F663-7B5A-4E16-A4F6-E204966FF30C}" dt="2022-10-20T13:59:46.811" v="7755"/>
          <ac:picMkLst>
            <pc:docMk/>
            <pc:sldMk cId="1981316053" sldId="1030"/>
            <ac:picMk id="14" creationId="{2966510F-5486-7A2F-58CB-9BF785A6E2AD}"/>
          </ac:picMkLst>
        </pc:picChg>
        <pc:picChg chg="del mod">
          <ac:chgData name="Gonzalez, Frank" userId="af91b65a-8bfc-4917-8c05-e64f158ee40a" providerId="ADAL" clId="{8B36F663-7B5A-4E16-A4F6-E204966FF30C}" dt="2022-10-18T17:47:06.569" v="7275" actId="478"/>
          <ac:picMkLst>
            <pc:docMk/>
            <pc:sldMk cId="1981316053" sldId="1030"/>
            <ac:picMk id="29" creationId="{A5C2B648-4961-4A22-9617-99309C911775}"/>
          </ac:picMkLst>
        </pc:picChg>
        <pc:picChg chg="del">
          <ac:chgData name="Gonzalez, Frank" userId="af91b65a-8bfc-4917-8c05-e64f158ee40a" providerId="ADAL" clId="{8B36F663-7B5A-4E16-A4F6-E204966FF30C}" dt="2022-10-06T15:22:13.079" v="73" actId="478"/>
          <ac:picMkLst>
            <pc:docMk/>
            <pc:sldMk cId="1981316053" sldId="1030"/>
            <ac:picMk id="30" creationId="{75828782-95CF-424B-B8E0-4C3C230504C3}"/>
          </ac:picMkLst>
        </pc:picChg>
        <pc:picChg chg="del">
          <ac:chgData name="Gonzalez, Frank" userId="af91b65a-8bfc-4917-8c05-e64f158ee40a" providerId="ADAL" clId="{8B36F663-7B5A-4E16-A4F6-E204966FF30C}" dt="2022-10-20T13:59:46.458" v="7754" actId="478"/>
          <ac:picMkLst>
            <pc:docMk/>
            <pc:sldMk cId="1981316053" sldId="1030"/>
            <ac:picMk id="31" creationId="{A74A26E3-5879-4AB6-91C9-854573AB265E}"/>
          </ac:picMkLst>
        </pc:picChg>
        <pc:picChg chg="add mod">
          <ac:chgData name="Gonzalez, Frank" userId="af91b65a-8bfc-4917-8c05-e64f158ee40a" providerId="ADAL" clId="{8B36F663-7B5A-4E16-A4F6-E204966FF30C}" dt="2022-10-24T17:43:25.457" v="8281" actId="1076"/>
          <ac:picMkLst>
            <pc:docMk/>
            <pc:sldMk cId="1981316053" sldId="1030"/>
            <ac:picMk id="1026" creationId="{1A3D4ACD-0D62-F903-72BD-C22391915C3C}"/>
          </ac:picMkLst>
        </pc:picChg>
      </pc:sldChg>
      <pc:sldChg chg="addSp delSp modSp add del mod">
        <pc:chgData name="Gonzalez, Frank" userId="af91b65a-8bfc-4917-8c05-e64f158ee40a" providerId="ADAL" clId="{8B36F663-7B5A-4E16-A4F6-E204966FF30C}" dt="2022-10-11T19:26:28.315" v="3103" actId="47"/>
        <pc:sldMkLst>
          <pc:docMk/>
          <pc:sldMk cId="1324919439" sldId="1031"/>
        </pc:sldMkLst>
        <pc:spChg chg="add del mod">
          <ac:chgData name="Gonzalez, Frank" userId="af91b65a-8bfc-4917-8c05-e64f158ee40a" providerId="ADAL" clId="{8B36F663-7B5A-4E16-A4F6-E204966FF30C}" dt="2022-10-06T15:51:35.953" v="1129"/>
          <ac:spMkLst>
            <pc:docMk/>
            <pc:sldMk cId="1324919439" sldId="1031"/>
            <ac:spMk id="8" creationId="{24A13F99-0771-AA73-0E06-029819B2A08D}"/>
          </ac:spMkLst>
        </pc:spChg>
        <pc:graphicFrameChg chg="add del mod modGraphic">
          <ac:chgData name="Gonzalez, Frank" userId="af91b65a-8bfc-4917-8c05-e64f158ee40a" providerId="ADAL" clId="{8B36F663-7B5A-4E16-A4F6-E204966FF30C}" dt="2022-10-11T19:12:28.975" v="2856" actId="21"/>
          <ac:graphicFrameMkLst>
            <pc:docMk/>
            <pc:sldMk cId="1324919439" sldId="1031"/>
            <ac:graphicFrameMk id="4" creationId="{691CE435-F6C4-E0DD-4F32-3DD86D31586D}"/>
          </ac:graphicFrameMkLst>
        </pc:graphicFrameChg>
        <pc:graphicFrameChg chg="add del mod">
          <ac:chgData name="Gonzalez, Frank" userId="af91b65a-8bfc-4917-8c05-e64f158ee40a" providerId="ADAL" clId="{8B36F663-7B5A-4E16-A4F6-E204966FF30C}" dt="2022-10-11T19:12:32.923" v="2857" actId="21"/>
          <ac:graphicFrameMkLst>
            <pc:docMk/>
            <pc:sldMk cId="1324919439" sldId="1031"/>
            <ac:graphicFrameMk id="6" creationId="{DBF2F1B8-5CEB-18C0-B9BC-E4F60EE5E6C5}"/>
          </ac:graphicFrameMkLst>
        </pc:graphicFrameChg>
        <pc:picChg chg="add mod">
          <ac:chgData name="Gonzalez, Frank" userId="af91b65a-8bfc-4917-8c05-e64f158ee40a" providerId="ADAL" clId="{8B36F663-7B5A-4E16-A4F6-E204966FF30C}" dt="2022-10-06T15:51:35.953" v="1129"/>
          <ac:picMkLst>
            <pc:docMk/>
            <pc:sldMk cId="1324919439" sldId="1031"/>
            <ac:picMk id="10" creationId="{8B36CCE3-F1F4-5EFB-D833-785ACD115E1E}"/>
          </ac:picMkLst>
        </pc:picChg>
        <pc:picChg chg="del">
          <ac:chgData name="Gonzalez, Frank" userId="af91b65a-8bfc-4917-8c05-e64f158ee40a" providerId="ADAL" clId="{8B36F663-7B5A-4E16-A4F6-E204966FF30C}" dt="2022-10-06T15:51:34.171" v="1128" actId="478"/>
          <ac:picMkLst>
            <pc:docMk/>
            <pc:sldMk cId="1324919439" sldId="1031"/>
            <ac:picMk id="1030" creationId="{7AD7C6F1-2D23-4BAB-BBD8-9AB5035C7C9B}"/>
          </ac:picMkLst>
        </pc:picChg>
      </pc:sldChg>
      <pc:sldChg chg="addSp delSp modSp new add del mod ord">
        <pc:chgData name="Gonzalez, Frank" userId="af91b65a-8bfc-4917-8c05-e64f158ee40a" providerId="ADAL" clId="{8B36F663-7B5A-4E16-A4F6-E204966FF30C}" dt="2022-10-18T17:11:56.848" v="7240" actId="2696"/>
        <pc:sldMkLst>
          <pc:docMk/>
          <pc:sldMk cId="16327232" sldId="1032"/>
        </pc:sldMkLst>
        <pc:spChg chg="mod">
          <ac:chgData name="Gonzalez, Frank" userId="af91b65a-8bfc-4917-8c05-e64f158ee40a" providerId="ADAL" clId="{8B36F663-7B5A-4E16-A4F6-E204966FF30C}" dt="2022-10-11T19:44:35.791" v="3483" actId="1076"/>
          <ac:spMkLst>
            <pc:docMk/>
            <pc:sldMk cId="16327232" sldId="1032"/>
            <ac:spMk id="2" creationId="{EAB05D0C-3737-F09F-3482-F462E05A53FF}"/>
          </ac:spMkLst>
        </pc:spChg>
        <pc:spChg chg="mod">
          <ac:chgData name="Gonzalez, Frank" userId="af91b65a-8bfc-4917-8c05-e64f158ee40a" providerId="ADAL" clId="{8B36F663-7B5A-4E16-A4F6-E204966FF30C}" dt="2022-10-11T22:01:43.868" v="4406" actId="20577"/>
          <ac:spMkLst>
            <pc:docMk/>
            <pc:sldMk cId="16327232" sldId="1032"/>
            <ac:spMk id="3" creationId="{13E6B418-4F5C-5257-E86C-91075BD1845E}"/>
          </ac:spMkLst>
        </pc:spChg>
        <pc:spChg chg="del">
          <ac:chgData name="Gonzalez, Frank" userId="af91b65a-8bfc-4917-8c05-e64f158ee40a" providerId="ADAL" clId="{8B36F663-7B5A-4E16-A4F6-E204966FF30C}" dt="2022-10-11T18:04:54.115" v="2060" actId="931"/>
          <ac:spMkLst>
            <pc:docMk/>
            <pc:sldMk cId="16327232" sldId="1032"/>
            <ac:spMk id="4" creationId="{D7482B69-C4EC-30A3-6D55-FC06C221CBAD}"/>
          </ac:spMkLst>
        </pc:spChg>
        <pc:spChg chg="add">
          <ac:chgData name="Gonzalez, Frank" userId="af91b65a-8bfc-4917-8c05-e64f158ee40a" providerId="ADAL" clId="{8B36F663-7B5A-4E16-A4F6-E204966FF30C}" dt="2022-10-11T18:22:54.283" v="2325"/>
          <ac:spMkLst>
            <pc:docMk/>
            <pc:sldMk cId="16327232" sldId="1032"/>
            <ac:spMk id="13" creationId="{58B6B2FA-13B6-B04E-B9FE-778278E53B57}"/>
          </ac:spMkLst>
        </pc:spChg>
        <pc:spChg chg="add del mod">
          <ac:chgData name="Gonzalez, Frank" userId="af91b65a-8bfc-4917-8c05-e64f158ee40a" providerId="ADAL" clId="{8B36F663-7B5A-4E16-A4F6-E204966FF30C}" dt="2022-10-18T17:11:24.241" v="7237" actId="478"/>
          <ac:spMkLst>
            <pc:docMk/>
            <pc:sldMk cId="16327232" sldId="1032"/>
            <ac:spMk id="18" creationId="{BDAD7958-B330-6632-3F43-5758AF1C942E}"/>
          </ac:spMkLst>
        </pc:spChg>
        <pc:picChg chg="add del mod modCrop">
          <ac:chgData name="Gonzalez, Frank" userId="af91b65a-8bfc-4917-8c05-e64f158ee40a" providerId="ADAL" clId="{8B36F663-7B5A-4E16-A4F6-E204966FF30C}" dt="2022-10-11T21:46:04.444" v="4116" actId="21"/>
          <ac:picMkLst>
            <pc:docMk/>
            <pc:sldMk cId="16327232" sldId="1032"/>
            <ac:picMk id="8" creationId="{27DD82D2-83D2-2C16-65C0-162550F0DC59}"/>
          </ac:picMkLst>
        </pc:picChg>
        <pc:picChg chg="add del mod">
          <ac:chgData name="Gonzalez, Frank" userId="af91b65a-8bfc-4917-8c05-e64f158ee40a" providerId="ADAL" clId="{8B36F663-7B5A-4E16-A4F6-E204966FF30C}" dt="2022-10-11T21:45:05.945" v="4101" actId="21"/>
          <ac:picMkLst>
            <pc:docMk/>
            <pc:sldMk cId="16327232" sldId="1032"/>
            <ac:picMk id="10" creationId="{10146EB9-056A-FA84-7857-D84A655903B3}"/>
          </ac:picMkLst>
        </pc:picChg>
        <pc:picChg chg="add del mod modCrop">
          <ac:chgData name="Gonzalez, Frank" userId="af91b65a-8bfc-4917-8c05-e64f158ee40a" providerId="ADAL" clId="{8B36F663-7B5A-4E16-A4F6-E204966FF30C}" dt="2022-10-11T21:45:12.833" v="4105" actId="21"/>
          <ac:picMkLst>
            <pc:docMk/>
            <pc:sldMk cId="16327232" sldId="1032"/>
            <ac:picMk id="12" creationId="{FA94EB44-9F70-9ADA-C9BB-40845DAD3529}"/>
          </ac:picMkLst>
        </pc:picChg>
        <pc:picChg chg="add del mod modCrop">
          <ac:chgData name="Gonzalez, Frank" userId="af91b65a-8bfc-4917-8c05-e64f158ee40a" providerId="ADAL" clId="{8B36F663-7B5A-4E16-A4F6-E204966FF30C}" dt="2022-10-11T21:45:09.945" v="4103" actId="21"/>
          <ac:picMkLst>
            <pc:docMk/>
            <pc:sldMk cId="16327232" sldId="1032"/>
            <ac:picMk id="15" creationId="{3A54B1F4-38D4-E646-114F-5BFF26CF13F9}"/>
          </ac:picMkLst>
        </pc:picChg>
        <pc:picChg chg="add mod">
          <ac:chgData name="Gonzalez, Frank" userId="af91b65a-8bfc-4917-8c05-e64f158ee40a" providerId="ADAL" clId="{8B36F663-7B5A-4E16-A4F6-E204966FF30C}" dt="2022-10-18T17:11:21.426" v="7236" actId="1076"/>
          <ac:picMkLst>
            <pc:docMk/>
            <pc:sldMk cId="16327232" sldId="1032"/>
            <ac:picMk id="16" creationId="{3548EC99-428E-0912-C8EB-7783C815FD0C}"/>
          </ac:picMkLst>
        </pc:picChg>
      </pc:sldChg>
      <pc:sldChg chg="addSp delSp modSp new del mod ord">
        <pc:chgData name="Gonzalez, Frank" userId="af91b65a-8bfc-4917-8c05-e64f158ee40a" providerId="ADAL" clId="{8B36F663-7B5A-4E16-A4F6-E204966FF30C}" dt="2022-10-18T15:18:24.849" v="5876" actId="47"/>
        <pc:sldMkLst>
          <pc:docMk/>
          <pc:sldMk cId="867727848" sldId="1033"/>
        </pc:sldMkLst>
        <pc:spChg chg="mod">
          <ac:chgData name="Gonzalez, Frank" userId="af91b65a-8bfc-4917-8c05-e64f158ee40a" providerId="ADAL" clId="{8B36F663-7B5A-4E16-A4F6-E204966FF30C}" dt="2022-10-17T21:52:25.755" v="4456" actId="20577"/>
          <ac:spMkLst>
            <pc:docMk/>
            <pc:sldMk cId="867727848" sldId="1033"/>
            <ac:spMk id="2" creationId="{551FD7A5-EDAB-7D07-49AA-09A33D7A5CF2}"/>
          </ac:spMkLst>
        </pc:spChg>
        <pc:spChg chg="mod">
          <ac:chgData name="Gonzalez, Frank" userId="af91b65a-8bfc-4917-8c05-e64f158ee40a" providerId="ADAL" clId="{8B36F663-7B5A-4E16-A4F6-E204966FF30C}" dt="2022-10-17T21:51:23.299" v="4434" actId="20577"/>
          <ac:spMkLst>
            <pc:docMk/>
            <pc:sldMk cId="867727848" sldId="1033"/>
            <ac:spMk id="3" creationId="{54300C7C-D3E7-5EAC-0BE9-2079189C3433}"/>
          </ac:spMkLst>
        </pc:spChg>
        <pc:spChg chg="del">
          <ac:chgData name="Gonzalez, Frank" userId="af91b65a-8bfc-4917-8c05-e64f158ee40a" providerId="ADAL" clId="{8B36F663-7B5A-4E16-A4F6-E204966FF30C}" dt="2022-10-11T21:32:32.696" v="3864" actId="478"/>
          <ac:spMkLst>
            <pc:docMk/>
            <pc:sldMk cId="867727848" sldId="1033"/>
            <ac:spMk id="4" creationId="{03A92854-55F1-E950-D70A-808B3D2E2337}"/>
          </ac:spMkLst>
        </pc:spChg>
        <pc:spChg chg="add del">
          <ac:chgData name="Gonzalez, Frank" userId="af91b65a-8bfc-4917-8c05-e64f158ee40a" providerId="ADAL" clId="{8B36F663-7B5A-4E16-A4F6-E204966FF30C}" dt="2022-10-11T18:03:17.231" v="2059" actId="478"/>
          <ac:spMkLst>
            <pc:docMk/>
            <pc:sldMk cId="867727848" sldId="1033"/>
            <ac:spMk id="7" creationId="{B2C108AB-4905-D212-D027-629D465D0588}"/>
          </ac:spMkLst>
        </pc:spChg>
        <pc:spChg chg="add del mod">
          <ac:chgData name="Gonzalez, Frank" userId="af91b65a-8bfc-4917-8c05-e64f158ee40a" providerId="ADAL" clId="{8B36F663-7B5A-4E16-A4F6-E204966FF30C}" dt="2022-10-11T18:03:16.179" v="2057"/>
          <ac:spMkLst>
            <pc:docMk/>
            <pc:sldMk cId="867727848" sldId="1033"/>
            <ac:spMk id="8" creationId="{E042A1BE-39EE-1F96-2B4C-A14332C7F176}"/>
          </ac:spMkLst>
        </pc:spChg>
        <pc:spChg chg="add del">
          <ac:chgData name="Gonzalez, Frank" userId="af91b65a-8bfc-4917-8c05-e64f158ee40a" providerId="ADAL" clId="{8B36F663-7B5A-4E16-A4F6-E204966FF30C}" dt="2022-10-11T22:00:05.639" v="4383" actId="478"/>
          <ac:spMkLst>
            <pc:docMk/>
            <pc:sldMk cId="867727848" sldId="1033"/>
            <ac:spMk id="9" creationId="{01566ACE-A78F-A471-71DA-371D25512361}"/>
          </ac:spMkLst>
        </pc:spChg>
        <pc:picChg chg="add mod">
          <ac:chgData name="Gonzalez, Frank" userId="af91b65a-8bfc-4917-8c05-e64f158ee40a" providerId="ADAL" clId="{8B36F663-7B5A-4E16-A4F6-E204966FF30C}" dt="2022-10-11T22:01:20.723" v="4404" actId="1076"/>
          <ac:picMkLst>
            <pc:docMk/>
            <pc:sldMk cId="867727848" sldId="1033"/>
            <ac:picMk id="10" creationId="{188663CF-19A1-3DDA-530C-F5A4C4ACCD07}"/>
          </ac:picMkLst>
        </pc:picChg>
        <pc:picChg chg="add del mod">
          <ac:chgData name="Gonzalez, Frank" userId="af91b65a-8bfc-4917-8c05-e64f158ee40a" providerId="ADAL" clId="{8B36F663-7B5A-4E16-A4F6-E204966FF30C}" dt="2022-10-17T21:53:05.470" v="4465" actId="21"/>
          <ac:picMkLst>
            <pc:docMk/>
            <pc:sldMk cId="867727848" sldId="1033"/>
            <ac:picMk id="2050" creationId="{5926CEDF-D1C9-9D99-3FB5-1F7FA3200B44}"/>
          </ac:picMkLst>
        </pc:picChg>
      </pc:sldChg>
      <pc:sldChg chg="addSp delSp modSp add mod addAnim delAnim modAnim">
        <pc:chgData name="Gonzalez, Frank" userId="af91b65a-8bfc-4917-8c05-e64f158ee40a" providerId="ADAL" clId="{8B36F663-7B5A-4E16-A4F6-E204966FF30C}" dt="2022-10-21T18:44:33.363" v="7863" actId="313"/>
        <pc:sldMkLst>
          <pc:docMk/>
          <pc:sldMk cId="477413001" sldId="1034"/>
        </pc:sldMkLst>
        <pc:spChg chg="mod">
          <ac:chgData name="Gonzalez, Frank" userId="af91b65a-8bfc-4917-8c05-e64f158ee40a" providerId="ADAL" clId="{8B36F663-7B5A-4E16-A4F6-E204966FF30C}" dt="2022-10-20T14:01:44.855" v="7777" actId="20577"/>
          <ac:spMkLst>
            <pc:docMk/>
            <pc:sldMk cId="477413001" sldId="1034"/>
            <ac:spMk id="2" creationId="{8D3D276B-3D18-47FE-AA04-F44392C1ECF8}"/>
          </ac:spMkLst>
        </pc:spChg>
        <pc:spChg chg="mod">
          <ac:chgData name="Gonzalez, Frank" userId="af91b65a-8bfc-4917-8c05-e64f158ee40a" providerId="ADAL" clId="{8B36F663-7B5A-4E16-A4F6-E204966FF30C}" dt="2022-10-21T18:44:33.363" v="7863" actId="313"/>
          <ac:spMkLst>
            <pc:docMk/>
            <pc:sldMk cId="477413001" sldId="1034"/>
            <ac:spMk id="3" creationId="{9BB40192-0FF6-418C-968B-686727F55916}"/>
          </ac:spMkLst>
        </pc:spChg>
        <pc:spChg chg="del">
          <ac:chgData name="Gonzalez, Frank" userId="af91b65a-8bfc-4917-8c05-e64f158ee40a" providerId="ADAL" clId="{8B36F663-7B5A-4E16-A4F6-E204966FF30C}" dt="2022-10-20T13:51:09.568" v="7633" actId="478"/>
          <ac:spMkLst>
            <pc:docMk/>
            <pc:sldMk cId="477413001" sldId="1034"/>
            <ac:spMk id="19" creationId="{AA360087-64DE-447C-A3C0-EF9ED6A6B58D}"/>
          </ac:spMkLst>
        </pc:spChg>
        <pc:graphicFrameChg chg="del mod modGraphic">
          <ac:chgData name="Gonzalez, Frank" userId="af91b65a-8bfc-4917-8c05-e64f158ee40a" providerId="ADAL" clId="{8B36F663-7B5A-4E16-A4F6-E204966FF30C}" dt="2022-10-20T13:50:48.054" v="7631" actId="478"/>
          <ac:graphicFrameMkLst>
            <pc:docMk/>
            <pc:sldMk cId="477413001" sldId="1034"/>
            <ac:graphicFrameMk id="4" creationId="{691CE435-F6C4-E0DD-4F32-3DD86D31586D}"/>
          </ac:graphicFrameMkLst>
        </pc:graphicFrameChg>
        <pc:graphicFrameChg chg="del mod modGraphic">
          <ac:chgData name="Gonzalez, Frank" userId="af91b65a-8bfc-4917-8c05-e64f158ee40a" providerId="ADAL" clId="{8B36F663-7B5A-4E16-A4F6-E204966FF30C}" dt="2022-10-20T13:50:35.235" v="7627" actId="478"/>
          <ac:graphicFrameMkLst>
            <pc:docMk/>
            <pc:sldMk cId="477413001" sldId="1034"/>
            <ac:graphicFrameMk id="6" creationId="{DBF2F1B8-5CEB-18C0-B9BC-E4F60EE5E6C5}"/>
          </ac:graphicFrameMkLst>
        </pc:graphicFrameChg>
        <pc:graphicFrameChg chg="add del mod modGraphic">
          <ac:chgData name="Gonzalez, Frank" userId="af91b65a-8bfc-4917-8c05-e64f158ee40a" providerId="ADAL" clId="{8B36F663-7B5A-4E16-A4F6-E204966FF30C}" dt="2022-10-20T13:50:39.933" v="7629" actId="478"/>
          <ac:graphicFrameMkLst>
            <pc:docMk/>
            <pc:sldMk cId="477413001" sldId="1034"/>
            <ac:graphicFrameMk id="8" creationId="{922625F1-B3EE-1EEA-DC48-12488495CEB1}"/>
          </ac:graphicFrameMkLst>
        </pc:graphicFrameChg>
        <pc:picChg chg="mod">
          <ac:chgData name="Gonzalez, Frank" userId="af91b65a-8bfc-4917-8c05-e64f158ee40a" providerId="ADAL" clId="{8B36F663-7B5A-4E16-A4F6-E204966FF30C}" dt="2022-10-11T19:24:25.945" v="3074" actId="1076"/>
          <ac:picMkLst>
            <pc:docMk/>
            <pc:sldMk cId="477413001" sldId="1034"/>
            <ac:picMk id="10" creationId="{8B36CCE3-F1F4-5EFB-D833-785ACD115E1E}"/>
          </ac:picMkLst>
        </pc:picChg>
        <pc:picChg chg="del">
          <ac:chgData name="Gonzalez, Frank" userId="af91b65a-8bfc-4917-8c05-e64f158ee40a" providerId="ADAL" clId="{8B36F663-7B5A-4E16-A4F6-E204966FF30C}" dt="2022-10-11T19:19:08.217" v="2995" actId="478"/>
          <ac:picMkLst>
            <pc:docMk/>
            <pc:sldMk cId="477413001" sldId="1034"/>
            <ac:picMk id="11" creationId="{50AD9C4F-CEA4-45EB-918D-8F69CADB60DD}"/>
          </ac:picMkLst>
        </pc:picChg>
        <pc:picChg chg="add mod">
          <ac:chgData name="Gonzalez, Frank" userId="af91b65a-8bfc-4917-8c05-e64f158ee40a" providerId="ADAL" clId="{8B36F663-7B5A-4E16-A4F6-E204966FF30C}" dt="2022-10-20T13:58:56.751" v="7735"/>
          <ac:picMkLst>
            <pc:docMk/>
            <pc:sldMk cId="477413001" sldId="1034"/>
            <ac:picMk id="12" creationId="{824FECA6-9BDE-3AD0-7985-CA6C17A71FE5}"/>
          </ac:picMkLst>
        </pc:picChg>
        <pc:cxnChg chg="add del mod">
          <ac:chgData name="Gonzalez, Frank" userId="af91b65a-8bfc-4917-8c05-e64f158ee40a" providerId="ADAL" clId="{8B36F663-7B5A-4E16-A4F6-E204966FF30C}" dt="2022-10-20T13:50:43.876" v="7630" actId="478"/>
          <ac:cxnSpMkLst>
            <pc:docMk/>
            <pc:sldMk cId="477413001" sldId="1034"/>
            <ac:cxnSpMk id="13" creationId="{AD7CD108-C3B3-F236-0032-E10CE3FEFB7D}"/>
          </ac:cxnSpMkLst>
        </pc:cxnChg>
        <pc:cxnChg chg="add del mod">
          <ac:chgData name="Gonzalez, Frank" userId="af91b65a-8bfc-4917-8c05-e64f158ee40a" providerId="ADAL" clId="{8B36F663-7B5A-4E16-A4F6-E204966FF30C}" dt="2022-10-20T13:50:36.200" v="7628" actId="478"/>
          <ac:cxnSpMkLst>
            <pc:docMk/>
            <pc:sldMk cId="477413001" sldId="1034"/>
            <ac:cxnSpMk id="17" creationId="{BD1C1371-AE59-BA33-6378-2E8F3E6D89B1}"/>
          </ac:cxnSpMkLst>
        </pc:cxnChg>
        <pc:cxnChg chg="add del mod">
          <ac:chgData name="Gonzalez, Frank" userId="af91b65a-8bfc-4917-8c05-e64f158ee40a" providerId="ADAL" clId="{8B36F663-7B5A-4E16-A4F6-E204966FF30C}" dt="2022-10-20T13:50:49.462" v="7632" actId="478"/>
          <ac:cxnSpMkLst>
            <pc:docMk/>
            <pc:sldMk cId="477413001" sldId="1034"/>
            <ac:cxnSpMk id="21" creationId="{D551B124-06D7-EE21-6655-5466752FDE8C}"/>
          </ac:cxnSpMkLst>
        </pc:cxnChg>
      </pc:sldChg>
      <pc:sldChg chg="addSp delSp modSp new del mod">
        <pc:chgData name="Gonzalez, Frank" userId="af91b65a-8bfc-4917-8c05-e64f158ee40a" providerId="ADAL" clId="{8B36F663-7B5A-4E16-A4F6-E204966FF30C}" dt="2022-10-18T15:18:27.642" v="5877" actId="47"/>
        <pc:sldMkLst>
          <pc:docMk/>
          <pc:sldMk cId="977174717" sldId="1035"/>
        </pc:sldMkLst>
        <pc:spChg chg="mod">
          <ac:chgData name="Gonzalez, Frank" userId="af91b65a-8bfc-4917-8c05-e64f158ee40a" providerId="ADAL" clId="{8B36F663-7B5A-4E16-A4F6-E204966FF30C}" dt="2022-10-11T21:57:47.904" v="4272" actId="20577"/>
          <ac:spMkLst>
            <pc:docMk/>
            <pc:sldMk cId="977174717" sldId="1035"/>
            <ac:spMk id="2" creationId="{A94CB874-BE5E-F577-C2E1-C04B6E11CB3E}"/>
          </ac:spMkLst>
        </pc:spChg>
        <pc:spChg chg="mod">
          <ac:chgData name="Gonzalez, Frank" userId="af91b65a-8bfc-4917-8c05-e64f158ee40a" providerId="ADAL" clId="{8B36F663-7B5A-4E16-A4F6-E204966FF30C}" dt="2022-10-11T21:58:13.855" v="4335" actId="20577"/>
          <ac:spMkLst>
            <pc:docMk/>
            <pc:sldMk cId="977174717" sldId="1035"/>
            <ac:spMk id="3" creationId="{60162731-34BD-4192-66BB-69C88ED6F36A}"/>
          </ac:spMkLst>
        </pc:spChg>
        <pc:spChg chg="mod">
          <ac:chgData name="Gonzalez, Frank" userId="af91b65a-8bfc-4917-8c05-e64f158ee40a" providerId="ADAL" clId="{8B36F663-7B5A-4E16-A4F6-E204966FF30C}" dt="2022-10-17T21:52:16.319" v="4435"/>
          <ac:spMkLst>
            <pc:docMk/>
            <pc:sldMk cId="977174717" sldId="1035"/>
            <ac:spMk id="4" creationId="{563105C8-ECE5-C60E-92C7-6285DA379C40}"/>
          </ac:spMkLst>
        </pc:spChg>
        <pc:graphicFrameChg chg="add del mod">
          <ac:chgData name="Gonzalez, Frank" userId="af91b65a-8bfc-4917-8c05-e64f158ee40a" providerId="ADAL" clId="{8B36F663-7B5A-4E16-A4F6-E204966FF30C}" dt="2022-10-11T21:49:43.497" v="4198" actId="21"/>
          <ac:graphicFrameMkLst>
            <pc:docMk/>
            <pc:sldMk cId="977174717" sldId="1035"/>
            <ac:graphicFrameMk id="7" creationId="{3DF7B592-14EF-8CE6-6D6E-A5DD0481C91D}"/>
          </ac:graphicFrameMkLst>
        </pc:graphicFrameChg>
        <pc:graphicFrameChg chg="add del mod">
          <ac:chgData name="Gonzalez, Frank" userId="af91b65a-8bfc-4917-8c05-e64f158ee40a" providerId="ADAL" clId="{8B36F663-7B5A-4E16-A4F6-E204966FF30C}" dt="2022-10-11T21:49:12.928" v="4192" actId="21"/>
          <ac:graphicFrameMkLst>
            <pc:docMk/>
            <pc:sldMk cId="977174717" sldId="1035"/>
            <ac:graphicFrameMk id="8" creationId="{03981552-4E94-B543-FCE7-F0851689AAEA}"/>
          </ac:graphicFrameMkLst>
        </pc:graphicFrameChg>
        <pc:graphicFrameChg chg="add del mod">
          <ac:chgData name="Gonzalez, Frank" userId="af91b65a-8bfc-4917-8c05-e64f158ee40a" providerId="ADAL" clId="{8B36F663-7B5A-4E16-A4F6-E204966FF30C}" dt="2022-10-11T21:49:12.928" v="4192" actId="21"/>
          <ac:graphicFrameMkLst>
            <pc:docMk/>
            <pc:sldMk cId="977174717" sldId="1035"/>
            <ac:graphicFrameMk id="9" creationId="{2E89CE14-7F10-D65D-1F7B-00E289A8BFA4}"/>
          </ac:graphicFrameMkLst>
        </pc:graphicFrameChg>
      </pc:sldChg>
      <pc:sldChg chg="addSp delSp modSp new del mod ord">
        <pc:chgData name="Gonzalez, Frank" userId="af91b65a-8bfc-4917-8c05-e64f158ee40a" providerId="ADAL" clId="{8B36F663-7B5A-4E16-A4F6-E204966FF30C}" dt="2022-10-24T18:50:17.971" v="8396" actId="2696"/>
        <pc:sldMkLst>
          <pc:docMk/>
          <pc:sldMk cId="2390685136" sldId="1036"/>
        </pc:sldMkLst>
        <pc:spChg chg="mod">
          <ac:chgData name="Gonzalez, Frank" userId="af91b65a-8bfc-4917-8c05-e64f158ee40a" providerId="ADAL" clId="{8B36F663-7B5A-4E16-A4F6-E204966FF30C}" dt="2022-10-18T17:13:44.036" v="7260" actId="20577"/>
          <ac:spMkLst>
            <pc:docMk/>
            <pc:sldMk cId="2390685136" sldId="1036"/>
            <ac:spMk id="2" creationId="{7339FADC-38C1-42C6-0661-61B375BD88A4}"/>
          </ac:spMkLst>
        </pc:spChg>
        <pc:spChg chg="del">
          <ac:chgData name="Gonzalez, Frank" userId="af91b65a-8bfc-4917-8c05-e64f158ee40a" providerId="ADAL" clId="{8B36F663-7B5A-4E16-A4F6-E204966FF30C}" dt="2022-10-18T15:26:58.101" v="5922" actId="478"/>
          <ac:spMkLst>
            <pc:docMk/>
            <pc:sldMk cId="2390685136" sldId="1036"/>
            <ac:spMk id="3" creationId="{A8087A6C-7D73-AF6F-47CB-1CD3793701E7}"/>
          </ac:spMkLst>
        </pc:spChg>
        <pc:spChg chg="add mod">
          <ac:chgData name="Gonzalez, Frank" userId="af91b65a-8bfc-4917-8c05-e64f158ee40a" providerId="ADAL" clId="{8B36F663-7B5A-4E16-A4F6-E204966FF30C}" dt="2022-10-18T17:10:26.857" v="7228" actId="207"/>
          <ac:spMkLst>
            <pc:docMk/>
            <pc:sldMk cId="2390685136" sldId="1036"/>
            <ac:spMk id="4" creationId="{89E116B6-221D-23C7-2CAA-5B0223F6DD48}"/>
          </ac:spMkLst>
        </pc:spChg>
        <pc:spChg chg="del">
          <ac:chgData name="Gonzalez, Frank" userId="af91b65a-8bfc-4917-8c05-e64f158ee40a" providerId="ADAL" clId="{8B36F663-7B5A-4E16-A4F6-E204966FF30C}" dt="2022-10-18T15:26:59.385" v="5923" actId="478"/>
          <ac:spMkLst>
            <pc:docMk/>
            <pc:sldMk cId="2390685136" sldId="1036"/>
            <ac:spMk id="4" creationId="{AFC00410-E4FE-E904-395E-E1D00A624F8B}"/>
          </ac:spMkLst>
        </pc:spChg>
        <pc:spChg chg="add mod">
          <ac:chgData name="Gonzalez, Frank" userId="af91b65a-8bfc-4917-8c05-e64f158ee40a" providerId="ADAL" clId="{8B36F663-7B5A-4E16-A4F6-E204966FF30C}" dt="2022-10-18T17:10:34.130" v="7230" actId="207"/>
          <ac:spMkLst>
            <pc:docMk/>
            <pc:sldMk cId="2390685136" sldId="1036"/>
            <ac:spMk id="11" creationId="{E83A5D40-C684-BEFF-3F2A-128D57BA0D4C}"/>
          </ac:spMkLst>
        </pc:spChg>
        <pc:spChg chg="add mod">
          <ac:chgData name="Gonzalez, Frank" userId="af91b65a-8bfc-4917-8c05-e64f158ee40a" providerId="ADAL" clId="{8B36F663-7B5A-4E16-A4F6-E204966FF30C}" dt="2022-10-18T17:10:39.359" v="7231" actId="207"/>
          <ac:spMkLst>
            <pc:docMk/>
            <pc:sldMk cId="2390685136" sldId="1036"/>
            <ac:spMk id="13" creationId="{E2924908-2C1D-FF26-959E-2CF02FA2F24D}"/>
          </ac:spMkLst>
        </pc:spChg>
        <pc:spChg chg="add mod">
          <ac:chgData name="Gonzalez, Frank" userId="af91b65a-8bfc-4917-8c05-e64f158ee40a" providerId="ADAL" clId="{8B36F663-7B5A-4E16-A4F6-E204966FF30C}" dt="2022-10-18T17:10:57.872" v="7235" actId="207"/>
          <ac:spMkLst>
            <pc:docMk/>
            <pc:sldMk cId="2390685136" sldId="1036"/>
            <ac:spMk id="14" creationId="{FEBF5956-4E10-ACE6-7783-407334A680EA}"/>
          </ac:spMkLst>
        </pc:spChg>
        <pc:spChg chg="add mod">
          <ac:chgData name="Gonzalez, Frank" userId="af91b65a-8bfc-4917-8c05-e64f158ee40a" providerId="ADAL" clId="{8B36F663-7B5A-4E16-A4F6-E204966FF30C}" dt="2022-10-18T17:10:50.599" v="7234" actId="207"/>
          <ac:spMkLst>
            <pc:docMk/>
            <pc:sldMk cId="2390685136" sldId="1036"/>
            <ac:spMk id="15" creationId="{6CA1D5A1-A591-97BF-9958-13B536DF68BB}"/>
          </ac:spMkLst>
        </pc:spChg>
        <pc:picChg chg="add mod">
          <ac:chgData name="Gonzalez, Frank" userId="af91b65a-8bfc-4917-8c05-e64f158ee40a" providerId="ADAL" clId="{8B36F663-7B5A-4E16-A4F6-E204966FF30C}" dt="2022-10-18T17:06:20.684" v="6909" actId="1076"/>
          <ac:picMkLst>
            <pc:docMk/>
            <pc:sldMk cId="2390685136" sldId="1036"/>
            <ac:picMk id="7" creationId="{CD166B86-75B6-71EF-911C-5F72EFE78F46}"/>
          </ac:picMkLst>
        </pc:picChg>
        <pc:picChg chg="add mod">
          <ac:chgData name="Gonzalez, Frank" userId="af91b65a-8bfc-4917-8c05-e64f158ee40a" providerId="ADAL" clId="{8B36F663-7B5A-4E16-A4F6-E204966FF30C}" dt="2022-10-18T17:07:48.372" v="6980" actId="1076"/>
          <ac:picMkLst>
            <pc:docMk/>
            <pc:sldMk cId="2390685136" sldId="1036"/>
            <ac:picMk id="8" creationId="{AE0A241B-5F3D-5932-EDEB-A4FCF94F6866}"/>
          </ac:picMkLst>
        </pc:picChg>
        <pc:picChg chg="add mod ord modCrop">
          <ac:chgData name="Gonzalez, Frank" userId="af91b65a-8bfc-4917-8c05-e64f158ee40a" providerId="ADAL" clId="{8B36F663-7B5A-4E16-A4F6-E204966FF30C}" dt="2022-10-18T17:07:52.968" v="6982" actId="1076"/>
          <ac:picMkLst>
            <pc:docMk/>
            <pc:sldMk cId="2390685136" sldId="1036"/>
            <ac:picMk id="9" creationId="{C272B023-8B45-323C-A617-DD8A9ABEB3D4}"/>
          </ac:picMkLst>
        </pc:picChg>
        <pc:picChg chg="add mod">
          <ac:chgData name="Gonzalez, Frank" userId="af91b65a-8bfc-4917-8c05-e64f158ee40a" providerId="ADAL" clId="{8B36F663-7B5A-4E16-A4F6-E204966FF30C}" dt="2022-10-18T17:08:45.607" v="7044" actId="14100"/>
          <ac:picMkLst>
            <pc:docMk/>
            <pc:sldMk cId="2390685136" sldId="1036"/>
            <ac:picMk id="10" creationId="{4C6E679B-2E55-3814-8D6C-E9750721A6C1}"/>
          </ac:picMkLst>
        </pc:picChg>
        <pc:picChg chg="add mod">
          <ac:chgData name="Gonzalez, Frank" userId="af91b65a-8bfc-4917-8c05-e64f158ee40a" providerId="ADAL" clId="{8B36F663-7B5A-4E16-A4F6-E204966FF30C}" dt="2022-10-18T17:03:10.515" v="6832" actId="1076"/>
          <ac:picMkLst>
            <pc:docMk/>
            <pc:sldMk cId="2390685136" sldId="1036"/>
            <ac:picMk id="12" creationId="{D72090FF-DE71-182A-2760-87400A6DD194}"/>
          </ac:picMkLst>
        </pc:picChg>
        <pc:picChg chg="add mod">
          <ac:chgData name="Gonzalez, Frank" userId="af91b65a-8bfc-4917-8c05-e64f158ee40a" providerId="ADAL" clId="{8B36F663-7B5A-4E16-A4F6-E204966FF30C}" dt="2022-10-20T13:59:49.371" v="7757"/>
          <ac:picMkLst>
            <pc:docMk/>
            <pc:sldMk cId="2390685136" sldId="1036"/>
            <ac:picMk id="16" creationId="{0BFB2400-69F8-9AD4-95AC-FA20B8DB46CA}"/>
          </ac:picMkLst>
        </pc:picChg>
      </pc:sldChg>
      <pc:sldChg chg="modSp add del mod">
        <pc:chgData name="Gonzalez, Frank" userId="af91b65a-8bfc-4917-8c05-e64f158ee40a" providerId="ADAL" clId="{8B36F663-7B5A-4E16-A4F6-E204966FF30C}" dt="2022-10-18T16:34:35.385" v="6811" actId="47"/>
        <pc:sldMkLst>
          <pc:docMk/>
          <pc:sldMk cId="2178127285" sldId="1037"/>
        </pc:sldMkLst>
        <pc:spChg chg="mod">
          <ac:chgData name="Gonzalez, Frank" userId="af91b65a-8bfc-4917-8c05-e64f158ee40a" providerId="ADAL" clId="{8B36F663-7B5A-4E16-A4F6-E204966FF30C}" dt="2022-10-18T15:37:08.348" v="6189" actId="20577"/>
          <ac:spMkLst>
            <pc:docMk/>
            <pc:sldMk cId="2178127285" sldId="1037"/>
            <ac:spMk id="2" creationId="{E7FCEA57-C304-41E2-836D-01EC59957C57}"/>
          </ac:spMkLst>
        </pc:spChg>
        <pc:spChg chg="mod">
          <ac:chgData name="Gonzalez, Frank" userId="af91b65a-8bfc-4917-8c05-e64f158ee40a" providerId="ADAL" clId="{8B36F663-7B5A-4E16-A4F6-E204966FF30C}" dt="2022-10-18T15:56:20.554" v="6288" actId="207"/>
          <ac:spMkLst>
            <pc:docMk/>
            <pc:sldMk cId="2178127285" sldId="1037"/>
            <ac:spMk id="506882" creationId="{00000000-0000-0000-0000-000000000000}"/>
          </ac:spMkLst>
        </pc:spChg>
      </pc:sldChg>
      <pc:sldChg chg="modSp add del mod">
        <pc:chgData name="Gonzalez, Frank" userId="af91b65a-8bfc-4917-8c05-e64f158ee40a" providerId="ADAL" clId="{8B36F663-7B5A-4E16-A4F6-E204966FF30C}" dt="2022-10-18T16:34:36.413" v="6812" actId="47"/>
        <pc:sldMkLst>
          <pc:docMk/>
          <pc:sldMk cId="2387136682" sldId="1038"/>
        </pc:sldMkLst>
        <pc:spChg chg="mod">
          <ac:chgData name="Gonzalez, Frank" userId="af91b65a-8bfc-4917-8c05-e64f158ee40a" providerId="ADAL" clId="{8B36F663-7B5A-4E16-A4F6-E204966FF30C}" dt="2022-10-18T15:52:28.837" v="6264" actId="20577"/>
          <ac:spMkLst>
            <pc:docMk/>
            <pc:sldMk cId="2387136682" sldId="1038"/>
            <ac:spMk id="2" creationId="{E7FCEA57-C304-41E2-836D-01EC59957C57}"/>
          </ac:spMkLst>
        </pc:spChg>
      </pc:sldChg>
      <pc:sldChg chg="add del">
        <pc:chgData name="Gonzalez, Frank" userId="af91b65a-8bfc-4917-8c05-e64f158ee40a" providerId="ADAL" clId="{8B36F663-7B5A-4E16-A4F6-E204966FF30C}" dt="2022-10-20T13:34:59.730" v="7606" actId="47"/>
        <pc:sldMkLst>
          <pc:docMk/>
          <pc:sldMk cId="3741298666" sldId="1039"/>
        </pc:sldMkLst>
      </pc:sldChg>
      <pc:sldChg chg="modSp add del mod">
        <pc:chgData name="Gonzalez, Frank" userId="af91b65a-8bfc-4917-8c05-e64f158ee40a" providerId="ADAL" clId="{8B36F663-7B5A-4E16-A4F6-E204966FF30C}" dt="2022-10-18T16:34:08.334" v="6808" actId="47"/>
        <pc:sldMkLst>
          <pc:docMk/>
          <pc:sldMk cId="3783669524" sldId="1039"/>
        </pc:sldMkLst>
        <pc:spChg chg="mod">
          <ac:chgData name="Gonzalez, Frank" userId="af91b65a-8bfc-4917-8c05-e64f158ee40a" providerId="ADAL" clId="{8B36F663-7B5A-4E16-A4F6-E204966FF30C}" dt="2022-10-18T16:21:49.234" v="6724"/>
          <ac:spMkLst>
            <pc:docMk/>
            <pc:sldMk cId="3783669524" sldId="1039"/>
            <ac:spMk id="2" creationId="{E7FCEA57-C304-41E2-836D-01EC59957C57}"/>
          </ac:spMkLst>
        </pc:spChg>
        <pc:spChg chg="mod">
          <ac:chgData name="Gonzalez, Frank" userId="af91b65a-8bfc-4917-8c05-e64f158ee40a" providerId="ADAL" clId="{8B36F663-7B5A-4E16-A4F6-E204966FF30C}" dt="2022-10-18T16:33:08.162" v="6807" actId="207"/>
          <ac:spMkLst>
            <pc:docMk/>
            <pc:sldMk cId="3783669524" sldId="1039"/>
            <ac:spMk id="506882" creationId="{00000000-0000-0000-0000-000000000000}"/>
          </ac:spMkLst>
        </pc:spChg>
        <pc:graphicFrameChg chg="mod modGraphic">
          <ac:chgData name="Gonzalez, Frank" userId="af91b65a-8bfc-4917-8c05-e64f158ee40a" providerId="ADAL" clId="{8B36F663-7B5A-4E16-A4F6-E204966FF30C}" dt="2022-10-18T16:32:39.968" v="6805"/>
          <ac:graphicFrameMkLst>
            <pc:docMk/>
            <pc:sldMk cId="3783669524" sldId="1039"/>
            <ac:graphicFrameMk id="3" creationId="{00000000-0000-0000-0000-000000000000}"/>
          </ac:graphicFrameMkLst>
        </pc:graphicFrameChg>
      </pc:sldChg>
      <pc:sldChg chg="addSp delSp modSp new mod">
        <pc:chgData name="Gonzalez, Frank" userId="af91b65a-8bfc-4917-8c05-e64f158ee40a" providerId="ADAL" clId="{8B36F663-7B5A-4E16-A4F6-E204966FF30C}" dt="2022-10-20T14:04:53.809" v="7822" actId="1076"/>
        <pc:sldMkLst>
          <pc:docMk/>
          <pc:sldMk cId="1521349457" sldId="1040"/>
        </pc:sldMkLst>
        <pc:spChg chg="mod">
          <ac:chgData name="Gonzalez, Frank" userId="af91b65a-8bfc-4917-8c05-e64f158ee40a" providerId="ADAL" clId="{8B36F663-7B5A-4E16-A4F6-E204966FF30C}" dt="2022-10-20T13:21:18.290" v="7302" actId="20577"/>
          <ac:spMkLst>
            <pc:docMk/>
            <pc:sldMk cId="1521349457" sldId="1040"/>
            <ac:spMk id="2" creationId="{58AC60C1-7888-FE00-85BD-EB736264A54C}"/>
          </ac:spMkLst>
        </pc:spChg>
        <pc:spChg chg="mod">
          <ac:chgData name="Gonzalez, Frank" userId="af91b65a-8bfc-4917-8c05-e64f158ee40a" providerId="ADAL" clId="{8B36F663-7B5A-4E16-A4F6-E204966FF30C}" dt="2022-10-20T13:21:48.183" v="7339" actId="14100"/>
          <ac:spMkLst>
            <pc:docMk/>
            <pc:sldMk cId="1521349457" sldId="1040"/>
            <ac:spMk id="3" creationId="{CF5C434A-F8CC-582F-597C-CF4A45140C0B}"/>
          </ac:spMkLst>
        </pc:spChg>
        <pc:spChg chg="add mod">
          <ac:chgData name="Gonzalez, Frank" userId="af91b65a-8bfc-4917-8c05-e64f158ee40a" providerId="ADAL" clId="{8B36F663-7B5A-4E16-A4F6-E204966FF30C}" dt="2022-10-20T13:34:11.516" v="7591" actId="1076"/>
          <ac:spMkLst>
            <pc:docMk/>
            <pc:sldMk cId="1521349457" sldId="1040"/>
            <ac:spMk id="7" creationId="{02FBC7EF-F2ED-240E-360E-BC06C98403B8}"/>
          </ac:spMkLst>
        </pc:spChg>
        <pc:spChg chg="add del mod">
          <ac:chgData name="Gonzalez, Frank" userId="af91b65a-8bfc-4917-8c05-e64f158ee40a" providerId="ADAL" clId="{8B36F663-7B5A-4E16-A4F6-E204966FF30C}" dt="2022-10-20T14:03:57.684" v="7800" actId="478"/>
          <ac:spMkLst>
            <pc:docMk/>
            <pc:sldMk cId="1521349457" sldId="1040"/>
            <ac:spMk id="8" creationId="{2ED6E54D-220B-A06C-9021-BA3531247C56}"/>
          </ac:spMkLst>
        </pc:spChg>
        <pc:spChg chg="add del mod">
          <ac:chgData name="Gonzalez, Frank" userId="af91b65a-8bfc-4917-8c05-e64f158ee40a" providerId="ADAL" clId="{8B36F663-7B5A-4E16-A4F6-E204966FF30C}" dt="2022-10-20T13:30:09.876" v="7519" actId="478"/>
          <ac:spMkLst>
            <pc:docMk/>
            <pc:sldMk cId="1521349457" sldId="1040"/>
            <ac:spMk id="9" creationId="{696B192F-32BB-2AA0-1721-D3858B17FE3E}"/>
          </ac:spMkLst>
        </pc:spChg>
        <pc:picChg chg="add mod">
          <ac:chgData name="Gonzalez, Frank" userId="af91b65a-8bfc-4917-8c05-e64f158ee40a" providerId="ADAL" clId="{8B36F663-7B5A-4E16-A4F6-E204966FF30C}" dt="2022-10-20T13:32:01.583" v="7546" actId="1076"/>
          <ac:picMkLst>
            <pc:docMk/>
            <pc:sldMk cId="1521349457" sldId="1040"/>
            <ac:picMk id="10" creationId="{D1EAA3D9-959F-5F52-EC8D-861B92069611}"/>
          </ac:picMkLst>
        </pc:picChg>
        <pc:picChg chg="add mod">
          <ac:chgData name="Gonzalez, Frank" userId="af91b65a-8bfc-4917-8c05-e64f158ee40a" providerId="ADAL" clId="{8B36F663-7B5A-4E16-A4F6-E204966FF30C}" dt="2022-10-20T13:33:00.816" v="7569" actId="1076"/>
          <ac:picMkLst>
            <pc:docMk/>
            <pc:sldMk cId="1521349457" sldId="1040"/>
            <ac:picMk id="11" creationId="{7B88D582-6145-C826-9A2B-63107FD51A49}"/>
          </ac:picMkLst>
        </pc:picChg>
        <pc:picChg chg="add mod">
          <ac:chgData name="Gonzalez, Frank" userId="af91b65a-8bfc-4917-8c05-e64f158ee40a" providerId="ADAL" clId="{8B36F663-7B5A-4E16-A4F6-E204966FF30C}" dt="2022-10-20T13:32:59.686" v="7568" actId="1076"/>
          <ac:picMkLst>
            <pc:docMk/>
            <pc:sldMk cId="1521349457" sldId="1040"/>
            <ac:picMk id="12" creationId="{A203A5B2-E04B-BD30-41CD-6853D776D044}"/>
          </ac:picMkLst>
        </pc:picChg>
        <pc:picChg chg="add mod">
          <ac:chgData name="Gonzalez, Frank" userId="af91b65a-8bfc-4917-8c05-e64f158ee40a" providerId="ADAL" clId="{8B36F663-7B5A-4E16-A4F6-E204966FF30C}" dt="2022-10-20T13:33:14.291" v="7576" actId="1076"/>
          <ac:picMkLst>
            <pc:docMk/>
            <pc:sldMk cId="1521349457" sldId="1040"/>
            <ac:picMk id="13" creationId="{23B9AC3F-0AB0-F463-0262-81282C739869}"/>
          </ac:picMkLst>
        </pc:picChg>
        <pc:picChg chg="add mod">
          <ac:chgData name="Gonzalez, Frank" userId="af91b65a-8bfc-4917-8c05-e64f158ee40a" providerId="ADAL" clId="{8B36F663-7B5A-4E16-A4F6-E204966FF30C}" dt="2022-10-20T13:32:49.780" v="7561" actId="1076"/>
          <ac:picMkLst>
            <pc:docMk/>
            <pc:sldMk cId="1521349457" sldId="1040"/>
            <ac:picMk id="14" creationId="{363AE01E-66C4-D649-7EB9-1FE91EE58B7C}"/>
          </ac:picMkLst>
        </pc:picChg>
        <pc:picChg chg="add mod">
          <ac:chgData name="Gonzalez, Frank" userId="af91b65a-8bfc-4917-8c05-e64f158ee40a" providerId="ADAL" clId="{8B36F663-7B5A-4E16-A4F6-E204966FF30C}" dt="2022-10-20T13:34:49.189" v="7604"/>
          <ac:picMkLst>
            <pc:docMk/>
            <pc:sldMk cId="1521349457" sldId="1040"/>
            <ac:picMk id="15" creationId="{EEDA25D8-531A-EF67-D04B-C60B81D9C491}"/>
          </ac:picMkLst>
        </pc:picChg>
        <pc:picChg chg="add mod">
          <ac:chgData name="Gonzalez, Frank" userId="af91b65a-8bfc-4917-8c05-e64f158ee40a" providerId="ADAL" clId="{8B36F663-7B5A-4E16-A4F6-E204966FF30C}" dt="2022-10-20T13:32:58.678" v="7567" actId="1076"/>
          <ac:picMkLst>
            <pc:docMk/>
            <pc:sldMk cId="1521349457" sldId="1040"/>
            <ac:picMk id="16" creationId="{B2E7244A-63F8-4ED8-C6AC-61F0DC56788A}"/>
          </ac:picMkLst>
        </pc:picChg>
        <pc:picChg chg="add mod">
          <ac:chgData name="Gonzalez, Frank" userId="af91b65a-8bfc-4917-8c05-e64f158ee40a" providerId="ADAL" clId="{8B36F663-7B5A-4E16-A4F6-E204966FF30C}" dt="2022-10-20T13:32:57.013" v="7566" actId="1076"/>
          <ac:picMkLst>
            <pc:docMk/>
            <pc:sldMk cId="1521349457" sldId="1040"/>
            <ac:picMk id="17" creationId="{09FDD4C7-7AC4-0C3A-DC9F-9F92B7466ABA}"/>
          </ac:picMkLst>
        </pc:picChg>
        <pc:picChg chg="add mod">
          <ac:chgData name="Gonzalez, Frank" userId="af91b65a-8bfc-4917-8c05-e64f158ee40a" providerId="ADAL" clId="{8B36F663-7B5A-4E16-A4F6-E204966FF30C}" dt="2022-10-20T13:33:06.331" v="7573" actId="1076"/>
          <ac:picMkLst>
            <pc:docMk/>
            <pc:sldMk cId="1521349457" sldId="1040"/>
            <ac:picMk id="18" creationId="{691F9AE7-4202-BE59-B671-5FE212BA96B3}"/>
          </ac:picMkLst>
        </pc:picChg>
        <pc:picChg chg="add mod">
          <ac:chgData name="Gonzalez, Frank" userId="af91b65a-8bfc-4917-8c05-e64f158ee40a" providerId="ADAL" clId="{8B36F663-7B5A-4E16-A4F6-E204966FF30C}" dt="2022-10-20T13:32:21.863" v="7555" actId="1076"/>
          <ac:picMkLst>
            <pc:docMk/>
            <pc:sldMk cId="1521349457" sldId="1040"/>
            <ac:picMk id="19" creationId="{68F7426D-92B5-C7AF-2644-B6D9BA1A07BF}"/>
          </ac:picMkLst>
        </pc:picChg>
        <pc:picChg chg="add mod">
          <ac:chgData name="Gonzalez, Frank" userId="af91b65a-8bfc-4917-8c05-e64f158ee40a" providerId="ADAL" clId="{8B36F663-7B5A-4E16-A4F6-E204966FF30C}" dt="2022-10-20T13:33:01.589" v="7570" actId="1076"/>
          <ac:picMkLst>
            <pc:docMk/>
            <pc:sldMk cId="1521349457" sldId="1040"/>
            <ac:picMk id="20" creationId="{4FABB82F-6E85-6B6F-F0EC-3E5BEC04761E}"/>
          </ac:picMkLst>
        </pc:picChg>
        <pc:picChg chg="add mod">
          <ac:chgData name="Gonzalez, Frank" userId="af91b65a-8bfc-4917-8c05-e64f158ee40a" providerId="ADAL" clId="{8B36F663-7B5A-4E16-A4F6-E204966FF30C}" dt="2022-10-20T13:34:29.401" v="7601" actId="1076"/>
          <ac:picMkLst>
            <pc:docMk/>
            <pc:sldMk cId="1521349457" sldId="1040"/>
            <ac:picMk id="21" creationId="{8B09AF72-9B25-077B-0B89-EF6AE807EA35}"/>
          </ac:picMkLst>
        </pc:picChg>
        <pc:picChg chg="add mod">
          <ac:chgData name="Gonzalez, Frank" userId="af91b65a-8bfc-4917-8c05-e64f158ee40a" providerId="ADAL" clId="{8B36F663-7B5A-4E16-A4F6-E204966FF30C}" dt="2022-10-20T13:33:08.565" v="7574" actId="1076"/>
          <ac:picMkLst>
            <pc:docMk/>
            <pc:sldMk cId="1521349457" sldId="1040"/>
            <ac:picMk id="22" creationId="{F02F248E-C53C-F40A-7BCD-C04061DB53F6}"/>
          </ac:picMkLst>
        </pc:picChg>
        <pc:picChg chg="add mod">
          <ac:chgData name="Gonzalez, Frank" userId="af91b65a-8bfc-4917-8c05-e64f158ee40a" providerId="ADAL" clId="{8B36F663-7B5A-4E16-A4F6-E204966FF30C}" dt="2022-10-20T13:34:08.159" v="7590" actId="1076"/>
          <ac:picMkLst>
            <pc:docMk/>
            <pc:sldMk cId="1521349457" sldId="1040"/>
            <ac:picMk id="23" creationId="{774238B3-3915-BCC7-2E2A-75ED530625AE}"/>
          </ac:picMkLst>
        </pc:picChg>
        <pc:picChg chg="add mod">
          <ac:chgData name="Gonzalez, Frank" userId="af91b65a-8bfc-4917-8c05-e64f158ee40a" providerId="ADAL" clId="{8B36F663-7B5A-4E16-A4F6-E204966FF30C}" dt="2022-10-20T13:34:17.772" v="7595" actId="1076"/>
          <ac:picMkLst>
            <pc:docMk/>
            <pc:sldMk cId="1521349457" sldId="1040"/>
            <ac:picMk id="24" creationId="{312D028D-E1E5-2372-B164-DB62BBAAF208}"/>
          </ac:picMkLst>
        </pc:picChg>
        <pc:picChg chg="add mod">
          <ac:chgData name="Gonzalez, Frank" userId="af91b65a-8bfc-4917-8c05-e64f158ee40a" providerId="ADAL" clId="{8B36F663-7B5A-4E16-A4F6-E204966FF30C}" dt="2022-10-20T13:34:20.570" v="7597" actId="14100"/>
          <ac:picMkLst>
            <pc:docMk/>
            <pc:sldMk cId="1521349457" sldId="1040"/>
            <ac:picMk id="25" creationId="{519F62CA-1EA8-F374-7B4E-DDD46014748C}"/>
          </ac:picMkLst>
        </pc:picChg>
        <pc:picChg chg="add mod">
          <ac:chgData name="Gonzalez, Frank" userId="af91b65a-8bfc-4917-8c05-e64f158ee40a" providerId="ADAL" clId="{8B36F663-7B5A-4E16-A4F6-E204966FF30C}" dt="2022-10-20T13:34:15.727" v="7593" actId="14100"/>
          <ac:picMkLst>
            <pc:docMk/>
            <pc:sldMk cId="1521349457" sldId="1040"/>
            <ac:picMk id="26" creationId="{2F6B9E7E-BCCE-96B3-1B42-D10D66A1EC86}"/>
          </ac:picMkLst>
        </pc:picChg>
        <pc:picChg chg="add mod">
          <ac:chgData name="Gonzalez, Frank" userId="af91b65a-8bfc-4917-8c05-e64f158ee40a" providerId="ADAL" clId="{8B36F663-7B5A-4E16-A4F6-E204966FF30C}" dt="2022-10-20T13:59:48.365" v="7756"/>
          <ac:picMkLst>
            <pc:docMk/>
            <pc:sldMk cId="1521349457" sldId="1040"/>
            <ac:picMk id="27" creationId="{ACF76B9F-5A98-09A7-B6E5-30FB9448E7DF}"/>
          </ac:picMkLst>
        </pc:picChg>
        <pc:picChg chg="add mod">
          <ac:chgData name="Gonzalez, Frank" userId="af91b65a-8bfc-4917-8c05-e64f158ee40a" providerId="ADAL" clId="{8B36F663-7B5A-4E16-A4F6-E204966FF30C}" dt="2022-10-20T14:04:20.711" v="7809" actId="1076"/>
          <ac:picMkLst>
            <pc:docMk/>
            <pc:sldMk cId="1521349457" sldId="1040"/>
            <ac:picMk id="28" creationId="{43BCD8BE-309A-0AE7-83FC-FDD15078CB54}"/>
          </ac:picMkLst>
        </pc:picChg>
        <pc:picChg chg="add mod">
          <ac:chgData name="Gonzalez, Frank" userId="af91b65a-8bfc-4917-8c05-e64f158ee40a" providerId="ADAL" clId="{8B36F663-7B5A-4E16-A4F6-E204966FF30C}" dt="2022-10-20T14:04:53.809" v="7822" actId="1076"/>
          <ac:picMkLst>
            <pc:docMk/>
            <pc:sldMk cId="1521349457" sldId="1040"/>
            <ac:picMk id="29" creationId="{2F4E4187-DA55-3A48-14B1-7D4078AFBAE0}"/>
          </ac:picMkLst>
        </pc:picChg>
        <pc:picChg chg="add mod">
          <ac:chgData name="Gonzalez, Frank" userId="af91b65a-8bfc-4917-8c05-e64f158ee40a" providerId="ADAL" clId="{8B36F663-7B5A-4E16-A4F6-E204966FF30C}" dt="2022-10-20T14:04:27.858" v="7811" actId="1076"/>
          <ac:picMkLst>
            <pc:docMk/>
            <pc:sldMk cId="1521349457" sldId="1040"/>
            <ac:picMk id="30" creationId="{5E3DC100-C650-941B-D742-947777CD9802}"/>
          </ac:picMkLst>
        </pc:picChg>
        <pc:picChg chg="add mod">
          <ac:chgData name="Gonzalez, Frank" userId="af91b65a-8bfc-4917-8c05-e64f158ee40a" providerId="ADAL" clId="{8B36F663-7B5A-4E16-A4F6-E204966FF30C}" dt="2022-10-20T14:04:41.088" v="7815"/>
          <ac:picMkLst>
            <pc:docMk/>
            <pc:sldMk cId="1521349457" sldId="1040"/>
            <ac:picMk id="31" creationId="{03B11E7F-F85C-0A21-39A4-5B5106A36A0D}"/>
          </ac:picMkLst>
        </pc:picChg>
      </pc:sldChg>
      <pc:sldChg chg="add del">
        <pc:chgData name="Gonzalez, Frank" userId="af91b65a-8bfc-4917-8c05-e64f158ee40a" providerId="ADAL" clId="{8B36F663-7B5A-4E16-A4F6-E204966FF30C}" dt="2022-10-20T13:44:58.916" v="7617"/>
        <pc:sldMkLst>
          <pc:docMk/>
          <pc:sldMk cId="2938555407" sldId="1041"/>
        </pc:sldMkLst>
      </pc:sldChg>
      <pc:sldChg chg="addSp delSp modSp add mod modAnim">
        <pc:chgData name="Gonzalez, Frank" userId="af91b65a-8bfc-4917-8c05-e64f158ee40a" providerId="ADAL" clId="{8B36F663-7B5A-4E16-A4F6-E204966FF30C}" dt="2022-10-21T17:09:10.401" v="7823" actId="20577"/>
        <pc:sldMkLst>
          <pc:docMk/>
          <pc:sldMk cId="3909492056" sldId="1041"/>
        </pc:sldMkLst>
        <pc:spChg chg="mod ord">
          <ac:chgData name="Gonzalez, Frank" userId="af91b65a-8bfc-4917-8c05-e64f158ee40a" providerId="ADAL" clId="{8B36F663-7B5A-4E16-A4F6-E204966FF30C}" dt="2022-10-20T14:02:08.060" v="7798" actId="167"/>
          <ac:spMkLst>
            <pc:docMk/>
            <pc:sldMk cId="3909492056" sldId="1041"/>
            <ac:spMk id="2" creationId="{8D3D276B-3D18-47FE-AA04-F44392C1ECF8}"/>
          </ac:spMkLst>
        </pc:spChg>
        <pc:spChg chg="del">
          <ac:chgData name="Gonzalez, Frank" userId="af91b65a-8bfc-4917-8c05-e64f158ee40a" providerId="ADAL" clId="{8B36F663-7B5A-4E16-A4F6-E204966FF30C}" dt="2022-10-20T13:51:12.652" v="7634" actId="478"/>
          <ac:spMkLst>
            <pc:docMk/>
            <pc:sldMk cId="3909492056" sldId="1041"/>
            <ac:spMk id="19" creationId="{AA360087-64DE-447C-A3C0-EF9ED6A6B58D}"/>
          </ac:spMkLst>
        </pc:spChg>
        <pc:graphicFrameChg chg="modGraphic">
          <ac:chgData name="Gonzalez, Frank" userId="af91b65a-8bfc-4917-8c05-e64f158ee40a" providerId="ADAL" clId="{8B36F663-7B5A-4E16-A4F6-E204966FF30C}" dt="2022-10-21T17:09:10.401" v="7823" actId="20577"/>
          <ac:graphicFrameMkLst>
            <pc:docMk/>
            <pc:sldMk cId="3909492056" sldId="1041"/>
            <ac:graphicFrameMk id="4" creationId="{691CE435-F6C4-E0DD-4F32-3DD86D31586D}"/>
          </ac:graphicFrameMkLst>
        </pc:graphicFrameChg>
        <pc:picChg chg="add mod">
          <ac:chgData name="Gonzalez, Frank" userId="af91b65a-8bfc-4917-8c05-e64f158ee40a" providerId="ADAL" clId="{8B36F663-7B5A-4E16-A4F6-E204966FF30C}" dt="2022-10-20T13:58:58.635" v="7736"/>
          <ac:picMkLst>
            <pc:docMk/>
            <pc:sldMk cId="3909492056" sldId="1041"/>
            <ac:picMk id="12" creationId="{98FFBD84-9626-BEBA-3FC7-1BBD91143D79}"/>
          </ac:picMkLst>
        </pc:picChg>
      </pc:sldChg>
      <pc:sldChg chg="addSp delSp modSp add mod">
        <pc:chgData name="Gonzalez, Frank" userId="af91b65a-8bfc-4917-8c05-e64f158ee40a" providerId="ADAL" clId="{8B36F663-7B5A-4E16-A4F6-E204966FF30C}" dt="2022-10-20T13:59:09.658" v="7740"/>
        <pc:sldMkLst>
          <pc:docMk/>
          <pc:sldMk cId="2125349613" sldId="1042"/>
        </pc:sldMkLst>
        <pc:grpChg chg="add del">
          <ac:chgData name="Gonzalez, Frank" userId="af91b65a-8bfc-4917-8c05-e64f158ee40a" providerId="ADAL" clId="{8B36F663-7B5A-4E16-A4F6-E204966FF30C}" dt="2022-10-20T13:54:19.017" v="7689" actId="478"/>
          <ac:grpSpMkLst>
            <pc:docMk/>
            <pc:sldMk cId="2125349613" sldId="1042"/>
            <ac:grpSpMk id="6" creationId="{9EF3060A-82E6-8522-19B7-E2507D407586}"/>
          </ac:grpSpMkLst>
        </pc:grpChg>
        <pc:picChg chg="add mod">
          <ac:chgData name="Gonzalez, Frank" userId="af91b65a-8bfc-4917-8c05-e64f158ee40a" providerId="ADAL" clId="{8B36F663-7B5A-4E16-A4F6-E204966FF30C}" dt="2022-10-20T13:59:09.658" v="7740"/>
          <ac:picMkLst>
            <pc:docMk/>
            <pc:sldMk cId="2125349613" sldId="1042"/>
            <ac:picMk id="9" creationId="{1E21A20D-0CB5-EAD2-5353-1B155BF0C4EE}"/>
          </ac:picMkLst>
        </pc:picChg>
        <pc:picChg chg="del">
          <ac:chgData name="Gonzalez, Frank" userId="af91b65a-8bfc-4917-8c05-e64f158ee40a" providerId="ADAL" clId="{8B36F663-7B5A-4E16-A4F6-E204966FF30C}" dt="2022-10-20T13:59:09.218" v="7739" actId="478"/>
          <ac:picMkLst>
            <pc:docMk/>
            <pc:sldMk cId="2125349613" sldId="1042"/>
            <ac:picMk id="17" creationId="{FF1159C3-5937-4D85-800E-DB2FC3D7DAEB}"/>
          </ac:picMkLst>
        </pc:picChg>
        <pc:cxnChg chg="mod">
          <ac:chgData name="Gonzalez, Frank" userId="af91b65a-8bfc-4917-8c05-e64f158ee40a" providerId="ADAL" clId="{8B36F663-7B5A-4E16-A4F6-E204966FF30C}" dt="2022-10-20T13:54:19.017" v="7689" actId="478"/>
          <ac:cxnSpMkLst>
            <pc:docMk/>
            <pc:sldMk cId="2125349613" sldId="1042"/>
            <ac:cxnSpMk id="10" creationId="{6DF9E323-0072-4416-B52E-FC87389BBC8F}"/>
          </ac:cxnSpMkLst>
        </pc:cxnChg>
      </pc:sldChg>
      <pc:sldChg chg="add del">
        <pc:chgData name="Gonzalez, Frank" userId="af91b65a-8bfc-4917-8c05-e64f158ee40a" providerId="ADAL" clId="{8B36F663-7B5A-4E16-A4F6-E204966FF30C}" dt="2022-10-20T13:44:58.459" v="7616"/>
        <pc:sldMkLst>
          <pc:docMk/>
          <pc:sldMk cId="3387283264" sldId="1042"/>
        </pc:sldMkLst>
      </pc:sldChg>
      <pc:sldChg chg="addSp delSp modSp add mod">
        <pc:chgData name="Gonzalez, Frank" userId="af91b65a-8bfc-4917-8c05-e64f158ee40a" providerId="ADAL" clId="{8B36F663-7B5A-4E16-A4F6-E204966FF30C}" dt="2022-10-20T13:59:12.892" v="7742"/>
        <pc:sldMkLst>
          <pc:docMk/>
          <pc:sldMk cId="1359946654" sldId="1043"/>
        </pc:sldMkLst>
        <pc:picChg chg="add mod">
          <ac:chgData name="Gonzalez, Frank" userId="af91b65a-8bfc-4917-8c05-e64f158ee40a" providerId="ADAL" clId="{8B36F663-7B5A-4E16-A4F6-E204966FF30C}" dt="2022-10-20T13:59:12.892" v="7742"/>
          <ac:picMkLst>
            <pc:docMk/>
            <pc:sldMk cId="1359946654" sldId="1043"/>
            <ac:picMk id="9" creationId="{DE6C04AC-2556-33B3-F760-F6503CB9910B}"/>
          </ac:picMkLst>
        </pc:picChg>
        <pc:picChg chg="del">
          <ac:chgData name="Gonzalez, Frank" userId="af91b65a-8bfc-4917-8c05-e64f158ee40a" providerId="ADAL" clId="{8B36F663-7B5A-4E16-A4F6-E204966FF30C}" dt="2022-10-20T13:59:12.598" v="7741" actId="478"/>
          <ac:picMkLst>
            <pc:docMk/>
            <pc:sldMk cId="1359946654" sldId="1043"/>
            <ac:picMk id="17" creationId="{FF1159C3-5937-4D85-800E-DB2FC3D7DAEB}"/>
          </ac:picMkLst>
        </pc:picChg>
      </pc:sldChg>
      <pc:sldChg chg="add del">
        <pc:chgData name="Gonzalez, Frank" userId="af91b65a-8bfc-4917-8c05-e64f158ee40a" providerId="ADAL" clId="{8B36F663-7B5A-4E16-A4F6-E204966FF30C}" dt="2022-10-20T13:53:25.985" v="7655"/>
        <pc:sldMkLst>
          <pc:docMk/>
          <pc:sldMk cId="1078221490" sldId="1044"/>
        </pc:sldMkLst>
      </pc:sldChg>
      <pc:sldChg chg="add del ord">
        <pc:chgData name="Gonzalez, Frank" userId="af91b65a-8bfc-4917-8c05-e64f158ee40a" providerId="ADAL" clId="{8B36F663-7B5A-4E16-A4F6-E204966FF30C}" dt="2022-10-20T13:54:10.798" v="7679"/>
        <pc:sldMkLst>
          <pc:docMk/>
          <pc:sldMk cId="1472555719" sldId="1044"/>
        </pc:sldMkLst>
      </pc:sldChg>
      <pc:sldChg chg="addSp delSp modSp add mod delAnim modAnim">
        <pc:chgData name="Gonzalez, Frank" userId="af91b65a-8bfc-4917-8c05-e64f158ee40a" providerId="ADAL" clId="{8B36F663-7B5A-4E16-A4F6-E204966FF30C}" dt="2022-10-24T17:46:33.127" v="8329" actId="20577"/>
        <pc:sldMkLst>
          <pc:docMk/>
          <pc:sldMk cId="3674853347" sldId="1044"/>
        </pc:sldMkLst>
        <pc:spChg chg="mod">
          <ac:chgData name="Gonzalez, Frank" userId="af91b65a-8bfc-4917-8c05-e64f158ee40a" providerId="ADAL" clId="{8B36F663-7B5A-4E16-A4F6-E204966FF30C}" dt="2022-10-24T17:46:33.127" v="8329" actId="20577"/>
          <ac:spMkLst>
            <pc:docMk/>
            <pc:sldMk cId="3674853347" sldId="1044"/>
            <ac:spMk id="3" creationId="{06967FD6-DFC1-498F-BAC6-8F41A1F4BC95}"/>
          </ac:spMkLst>
        </pc:spChg>
        <pc:spChg chg="mod">
          <ac:chgData name="Gonzalez, Frank" userId="af91b65a-8bfc-4917-8c05-e64f158ee40a" providerId="ADAL" clId="{8B36F663-7B5A-4E16-A4F6-E204966FF30C}" dt="2022-10-20T13:57:28.744" v="7712" actId="164"/>
          <ac:spMkLst>
            <pc:docMk/>
            <pc:sldMk cId="3674853347" sldId="1044"/>
            <ac:spMk id="29" creationId="{CFB5D8ED-2105-C530-AC28-8DFE37AC9987}"/>
          </ac:spMkLst>
        </pc:spChg>
        <pc:spChg chg="del">
          <ac:chgData name="Gonzalez, Frank" userId="af91b65a-8bfc-4917-8c05-e64f158ee40a" providerId="ADAL" clId="{8B36F663-7B5A-4E16-A4F6-E204966FF30C}" dt="2022-10-20T13:55:00.745" v="7699" actId="478"/>
          <ac:spMkLst>
            <pc:docMk/>
            <pc:sldMk cId="3674853347" sldId="1044"/>
            <ac:spMk id="32" creationId="{CB43F959-E2D0-FBD7-1E75-5EE56036FDF7}"/>
          </ac:spMkLst>
        </pc:spChg>
        <pc:grpChg chg="add mod">
          <ac:chgData name="Gonzalez, Frank" userId="af91b65a-8bfc-4917-8c05-e64f158ee40a" providerId="ADAL" clId="{8B36F663-7B5A-4E16-A4F6-E204966FF30C}" dt="2022-10-20T13:57:28.744" v="7712" actId="164"/>
          <ac:grpSpMkLst>
            <pc:docMk/>
            <pc:sldMk cId="3674853347" sldId="1044"/>
            <ac:grpSpMk id="8" creationId="{7033E302-725E-6467-6902-9886C7B02245}"/>
          </ac:grpSpMkLst>
        </pc:grpChg>
        <pc:graphicFrameChg chg="del">
          <ac:chgData name="Gonzalez, Frank" userId="af91b65a-8bfc-4917-8c05-e64f158ee40a" providerId="ADAL" clId="{8B36F663-7B5A-4E16-A4F6-E204966FF30C}" dt="2022-10-20T13:54:59.521" v="7698" actId="478"/>
          <ac:graphicFrameMkLst>
            <pc:docMk/>
            <pc:sldMk cId="3674853347" sldId="1044"/>
            <ac:graphicFrameMk id="12" creationId="{B4144752-5279-6E0D-FD11-6CB64C440085}"/>
          </ac:graphicFrameMkLst>
        </pc:graphicFrameChg>
        <pc:graphicFrameChg chg="del">
          <ac:chgData name="Gonzalez, Frank" userId="af91b65a-8bfc-4917-8c05-e64f158ee40a" providerId="ADAL" clId="{8B36F663-7B5A-4E16-A4F6-E204966FF30C}" dt="2022-10-20T13:54:55.798" v="7696" actId="478"/>
          <ac:graphicFrameMkLst>
            <pc:docMk/>
            <pc:sldMk cId="3674853347" sldId="1044"/>
            <ac:graphicFrameMk id="13" creationId="{C0F04E12-E2EE-9573-934C-2D89B1F4D225}"/>
          </ac:graphicFrameMkLst>
        </pc:graphicFrameChg>
        <pc:picChg chg="add mod">
          <ac:chgData name="Gonzalez, Frank" userId="af91b65a-8bfc-4917-8c05-e64f158ee40a" providerId="ADAL" clId="{8B36F663-7B5A-4E16-A4F6-E204966FF30C}" dt="2022-10-20T13:59:37.820" v="7751"/>
          <ac:picMkLst>
            <pc:docMk/>
            <pc:sldMk cId="3674853347" sldId="1044"/>
            <ac:picMk id="9" creationId="{1F09FC83-3189-F81C-45D0-3116D37DA30D}"/>
          </ac:picMkLst>
        </pc:picChg>
        <pc:cxnChg chg="mod">
          <ac:chgData name="Gonzalez, Frank" userId="af91b65a-8bfc-4917-8c05-e64f158ee40a" providerId="ADAL" clId="{8B36F663-7B5A-4E16-A4F6-E204966FF30C}" dt="2022-10-20T13:57:28.744" v="7712" actId="164"/>
          <ac:cxnSpMkLst>
            <pc:docMk/>
            <pc:sldMk cId="3674853347" sldId="1044"/>
            <ac:cxnSpMk id="15" creationId="{620CE739-A15A-FA42-7732-A4E4E8155A86}"/>
          </ac:cxnSpMkLst>
        </pc:cxnChg>
        <pc:cxnChg chg="del mod">
          <ac:chgData name="Gonzalez, Frank" userId="af91b65a-8bfc-4917-8c05-e64f158ee40a" providerId="ADAL" clId="{8B36F663-7B5A-4E16-A4F6-E204966FF30C}" dt="2022-10-20T13:54:58.113" v="7697" actId="478"/>
          <ac:cxnSpMkLst>
            <pc:docMk/>
            <pc:sldMk cId="3674853347" sldId="1044"/>
            <ac:cxnSpMk id="16" creationId="{8F3AF540-5CFC-E180-0756-4E53495976BE}"/>
          </ac:cxnSpMkLst>
        </pc:cxnChg>
        <pc:cxnChg chg="del mod">
          <ac:chgData name="Gonzalez, Frank" userId="af91b65a-8bfc-4917-8c05-e64f158ee40a" providerId="ADAL" clId="{8B36F663-7B5A-4E16-A4F6-E204966FF30C}" dt="2022-10-20T13:54:54.552" v="7695" actId="478"/>
          <ac:cxnSpMkLst>
            <pc:docMk/>
            <pc:sldMk cId="3674853347" sldId="1044"/>
            <ac:cxnSpMk id="17" creationId="{70A85A1D-F904-8230-E028-2BF9629D599E}"/>
          </ac:cxnSpMkLst>
        </pc:cxnChg>
      </pc:sldChg>
      <pc:sldChg chg="add del">
        <pc:chgData name="Gonzalez, Frank" userId="af91b65a-8bfc-4917-8c05-e64f158ee40a" providerId="ADAL" clId="{8B36F663-7B5A-4E16-A4F6-E204966FF30C}" dt="2022-10-20T13:53:25.672" v="7654"/>
        <pc:sldMkLst>
          <pc:docMk/>
          <pc:sldMk cId="2668091542" sldId="1045"/>
        </pc:sldMkLst>
      </pc:sldChg>
      <pc:sldChg chg="addSp delSp modSp add mod delAnim modAnim">
        <pc:chgData name="Gonzalez, Frank" userId="af91b65a-8bfc-4917-8c05-e64f158ee40a" providerId="ADAL" clId="{8B36F663-7B5A-4E16-A4F6-E204966FF30C}" dt="2022-10-24T17:46:28.576" v="8326" actId="20577"/>
        <pc:sldMkLst>
          <pc:docMk/>
          <pc:sldMk cId="3368517718" sldId="1045"/>
        </pc:sldMkLst>
        <pc:spChg chg="mod">
          <ac:chgData name="Gonzalez, Frank" userId="af91b65a-8bfc-4917-8c05-e64f158ee40a" providerId="ADAL" clId="{8B36F663-7B5A-4E16-A4F6-E204966FF30C}" dt="2022-10-24T17:46:28.576" v="8326" actId="20577"/>
          <ac:spMkLst>
            <pc:docMk/>
            <pc:sldMk cId="3368517718" sldId="1045"/>
            <ac:spMk id="3" creationId="{06967FD6-DFC1-498F-BAC6-8F41A1F4BC95}"/>
          </ac:spMkLst>
        </pc:spChg>
        <pc:spChg chg="mod">
          <ac:chgData name="Gonzalez, Frank" userId="af91b65a-8bfc-4917-8c05-e64f158ee40a" providerId="ADAL" clId="{8B36F663-7B5A-4E16-A4F6-E204966FF30C}" dt="2022-10-20T13:57:48.783" v="7719" actId="164"/>
          <ac:spMkLst>
            <pc:docMk/>
            <pc:sldMk cId="3368517718" sldId="1045"/>
            <ac:spMk id="29" creationId="{CFB5D8ED-2105-C530-AC28-8DFE37AC9987}"/>
          </ac:spMkLst>
        </pc:spChg>
        <pc:spChg chg="mod">
          <ac:chgData name="Gonzalez, Frank" userId="af91b65a-8bfc-4917-8c05-e64f158ee40a" providerId="ADAL" clId="{8B36F663-7B5A-4E16-A4F6-E204966FF30C}" dt="2022-10-20T13:57:53.686" v="7720" actId="164"/>
          <ac:spMkLst>
            <pc:docMk/>
            <pc:sldMk cId="3368517718" sldId="1045"/>
            <ac:spMk id="32" creationId="{CB43F959-E2D0-FBD7-1E75-5EE56036FDF7}"/>
          </ac:spMkLst>
        </pc:spChg>
        <pc:grpChg chg="add mod">
          <ac:chgData name="Gonzalez, Frank" userId="af91b65a-8bfc-4917-8c05-e64f158ee40a" providerId="ADAL" clId="{8B36F663-7B5A-4E16-A4F6-E204966FF30C}" dt="2022-10-20T13:57:48.783" v="7719" actId="164"/>
          <ac:grpSpMkLst>
            <pc:docMk/>
            <pc:sldMk cId="3368517718" sldId="1045"/>
            <ac:grpSpMk id="8" creationId="{5929B9EC-7D95-6C01-6A2C-2E42644F1B6F}"/>
          </ac:grpSpMkLst>
        </pc:grpChg>
        <pc:grpChg chg="add mod">
          <ac:chgData name="Gonzalez, Frank" userId="af91b65a-8bfc-4917-8c05-e64f158ee40a" providerId="ADAL" clId="{8B36F663-7B5A-4E16-A4F6-E204966FF30C}" dt="2022-10-20T13:57:53.686" v="7720" actId="164"/>
          <ac:grpSpMkLst>
            <pc:docMk/>
            <pc:sldMk cId="3368517718" sldId="1045"/>
            <ac:grpSpMk id="9" creationId="{FCB9C5FE-16F9-0843-AE8C-55F7C0368C25}"/>
          </ac:grpSpMkLst>
        </pc:grpChg>
        <pc:graphicFrameChg chg="del">
          <ac:chgData name="Gonzalez, Frank" userId="af91b65a-8bfc-4917-8c05-e64f158ee40a" providerId="ADAL" clId="{8B36F663-7B5A-4E16-A4F6-E204966FF30C}" dt="2022-10-20T13:54:51.447" v="7694" actId="478"/>
          <ac:graphicFrameMkLst>
            <pc:docMk/>
            <pc:sldMk cId="3368517718" sldId="1045"/>
            <ac:graphicFrameMk id="13" creationId="{C0F04E12-E2EE-9573-934C-2D89B1F4D225}"/>
          </ac:graphicFrameMkLst>
        </pc:graphicFrameChg>
        <pc:picChg chg="add mod">
          <ac:chgData name="Gonzalez, Frank" userId="af91b65a-8bfc-4917-8c05-e64f158ee40a" providerId="ADAL" clId="{8B36F663-7B5A-4E16-A4F6-E204966FF30C}" dt="2022-10-20T13:59:41.938" v="7752"/>
          <ac:picMkLst>
            <pc:docMk/>
            <pc:sldMk cId="3368517718" sldId="1045"/>
            <ac:picMk id="10" creationId="{081CA6B1-85EB-371D-63C9-845690F57F2C}"/>
          </ac:picMkLst>
        </pc:picChg>
        <pc:cxnChg chg="mod">
          <ac:chgData name="Gonzalez, Frank" userId="af91b65a-8bfc-4917-8c05-e64f158ee40a" providerId="ADAL" clId="{8B36F663-7B5A-4E16-A4F6-E204966FF30C}" dt="2022-10-20T13:57:48.783" v="7719" actId="164"/>
          <ac:cxnSpMkLst>
            <pc:docMk/>
            <pc:sldMk cId="3368517718" sldId="1045"/>
            <ac:cxnSpMk id="15" creationId="{620CE739-A15A-FA42-7732-A4E4E8155A86}"/>
          </ac:cxnSpMkLst>
        </pc:cxnChg>
        <pc:cxnChg chg="mod">
          <ac:chgData name="Gonzalez, Frank" userId="af91b65a-8bfc-4917-8c05-e64f158ee40a" providerId="ADAL" clId="{8B36F663-7B5A-4E16-A4F6-E204966FF30C}" dt="2022-10-20T13:57:53.686" v="7720" actId="164"/>
          <ac:cxnSpMkLst>
            <pc:docMk/>
            <pc:sldMk cId="3368517718" sldId="1045"/>
            <ac:cxnSpMk id="16" creationId="{8F3AF540-5CFC-E180-0756-4E53495976BE}"/>
          </ac:cxnSpMkLst>
        </pc:cxnChg>
        <pc:cxnChg chg="del mod">
          <ac:chgData name="Gonzalez, Frank" userId="af91b65a-8bfc-4917-8c05-e64f158ee40a" providerId="ADAL" clId="{8B36F663-7B5A-4E16-A4F6-E204966FF30C}" dt="2022-10-20T13:54:49.231" v="7693" actId="478"/>
          <ac:cxnSpMkLst>
            <pc:docMk/>
            <pc:sldMk cId="3368517718" sldId="1045"/>
            <ac:cxnSpMk id="17" creationId="{70A85A1D-F904-8230-E028-2BF9629D599E}"/>
          </ac:cxnSpMkLst>
        </pc:cxnChg>
      </pc:sldChg>
      <pc:sldChg chg="addSp delSp modSp add del mod ord">
        <pc:chgData name="Gonzalez, Frank" userId="af91b65a-8bfc-4917-8c05-e64f158ee40a" providerId="ADAL" clId="{8B36F663-7B5A-4E16-A4F6-E204966FF30C}" dt="2022-10-20T13:54:10.545" v="7678"/>
        <pc:sldMkLst>
          <pc:docMk/>
          <pc:sldMk cId="4236056515" sldId="1045"/>
        </pc:sldMkLst>
        <pc:grpChg chg="add del">
          <ac:chgData name="Gonzalez, Frank" userId="af91b65a-8bfc-4917-8c05-e64f158ee40a" providerId="ADAL" clId="{8B36F663-7B5A-4E16-A4F6-E204966FF30C}" dt="2022-10-20T13:54:09.039" v="7673" actId="478"/>
          <ac:grpSpMkLst>
            <pc:docMk/>
            <pc:sldMk cId="4236056515" sldId="1045"/>
            <ac:grpSpMk id="8" creationId="{38AB7FF5-6518-60ED-3E19-1E5B1D44AC04}"/>
          </ac:grpSpMkLst>
        </pc:grpChg>
        <pc:grpChg chg="add del">
          <ac:chgData name="Gonzalez, Frank" userId="af91b65a-8bfc-4917-8c05-e64f158ee40a" providerId="ADAL" clId="{8B36F663-7B5A-4E16-A4F6-E204966FF30C}" dt="2022-10-20T13:54:08.135" v="7670" actId="478"/>
          <ac:grpSpMkLst>
            <pc:docMk/>
            <pc:sldMk cId="4236056515" sldId="1045"/>
            <ac:grpSpMk id="14" creationId="{D04E4B63-08F3-3A96-A0C4-B6368B594C93}"/>
          </ac:grpSpMkLst>
        </pc:grpChg>
        <pc:graphicFrameChg chg="add del">
          <ac:chgData name="Gonzalez, Frank" userId="af91b65a-8bfc-4917-8c05-e64f158ee40a" providerId="ADAL" clId="{8B36F663-7B5A-4E16-A4F6-E204966FF30C}" dt="2022-10-20T13:54:09.264" v="7674" actId="478"/>
          <ac:graphicFrameMkLst>
            <pc:docMk/>
            <pc:sldMk cId="4236056515" sldId="1045"/>
            <ac:graphicFrameMk id="11" creationId="{08D48F96-0F95-87B9-9916-1A2DA80C858E}"/>
          </ac:graphicFrameMkLst>
        </pc:graphicFrameChg>
        <pc:graphicFrameChg chg="add del">
          <ac:chgData name="Gonzalez, Frank" userId="af91b65a-8bfc-4917-8c05-e64f158ee40a" providerId="ADAL" clId="{8B36F663-7B5A-4E16-A4F6-E204966FF30C}" dt="2022-10-20T13:54:07.920" v="7669" actId="478"/>
          <ac:graphicFrameMkLst>
            <pc:docMk/>
            <pc:sldMk cId="4236056515" sldId="1045"/>
            <ac:graphicFrameMk id="12" creationId="{B4144752-5279-6E0D-FD11-6CB64C440085}"/>
          </ac:graphicFrameMkLst>
        </pc:graphicFrameChg>
        <pc:graphicFrameChg chg="add del">
          <ac:chgData name="Gonzalez, Frank" userId="af91b65a-8bfc-4917-8c05-e64f158ee40a" providerId="ADAL" clId="{8B36F663-7B5A-4E16-A4F6-E204966FF30C}" dt="2022-10-20T13:54:08.475" v="7671" actId="478"/>
          <ac:graphicFrameMkLst>
            <pc:docMk/>
            <pc:sldMk cId="4236056515" sldId="1045"/>
            <ac:graphicFrameMk id="13" creationId="{C0F04E12-E2EE-9573-934C-2D89B1F4D225}"/>
          </ac:graphicFrameMkLst>
        </pc:graphicFrameChg>
        <pc:cxnChg chg="mod">
          <ac:chgData name="Gonzalez, Frank" userId="af91b65a-8bfc-4917-8c05-e64f158ee40a" providerId="ADAL" clId="{8B36F663-7B5A-4E16-A4F6-E204966FF30C}" dt="2022-10-20T13:54:09.264" v="7674" actId="478"/>
          <ac:cxnSpMkLst>
            <pc:docMk/>
            <pc:sldMk cId="4236056515" sldId="1045"/>
            <ac:cxnSpMk id="15" creationId="{620CE739-A15A-FA42-7732-A4E4E8155A86}"/>
          </ac:cxnSpMkLst>
        </pc:cxnChg>
        <pc:cxnChg chg="mod">
          <ac:chgData name="Gonzalez, Frank" userId="af91b65a-8bfc-4917-8c05-e64f158ee40a" providerId="ADAL" clId="{8B36F663-7B5A-4E16-A4F6-E204966FF30C}" dt="2022-10-20T13:54:08.135" v="7670" actId="478"/>
          <ac:cxnSpMkLst>
            <pc:docMk/>
            <pc:sldMk cId="4236056515" sldId="1045"/>
            <ac:cxnSpMk id="16" creationId="{8F3AF540-5CFC-E180-0756-4E53495976BE}"/>
          </ac:cxnSpMkLst>
        </pc:cxnChg>
        <pc:cxnChg chg="add del mod">
          <ac:chgData name="Gonzalez, Frank" userId="af91b65a-8bfc-4917-8c05-e64f158ee40a" providerId="ADAL" clId="{8B36F663-7B5A-4E16-A4F6-E204966FF30C}" dt="2022-10-20T13:54:08.815" v="7672" actId="478"/>
          <ac:cxnSpMkLst>
            <pc:docMk/>
            <pc:sldMk cId="4236056515" sldId="1045"/>
            <ac:cxnSpMk id="17" creationId="{70A85A1D-F904-8230-E028-2BF9629D599E}"/>
          </ac:cxnSpMkLst>
        </pc:cxnChg>
      </pc:sldChg>
      <pc:sldChg chg="add del">
        <pc:chgData name="Gonzalez, Frank" userId="af91b65a-8bfc-4917-8c05-e64f158ee40a" providerId="ADAL" clId="{8B36F663-7B5A-4E16-A4F6-E204966FF30C}" dt="2022-10-20T13:54:09.490" v="7675"/>
        <pc:sldMkLst>
          <pc:docMk/>
          <pc:sldMk cId="1200116425" sldId="1046"/>
        </pc:sldMkLst>
      </pc:sldChg>
      <pc:sldChg chg="addSp modSp add modAnim">
        <pc:chgData name="Gonzalez, Frank" userId="af91b65a-8bfc-4917-8c05-e64f158ee40a" providerId="ADAL" clId="{8B36F663-7B5A-4E16-A4F6-E204966FF30C}" dt="2022-10-20T13:59:43.274" v="7753"/>
        <pc:sldMkLst>
          <pc:docMk/>
          <pc:sldMk cId="2663545594" sldId="1046"/>
        </pc:sldMkLst>
        <pc:spChg chg="mod">
          <ac:chgData name="Gonzalez, Frank" userId="af91b65a-8bfc-4917-8c05-e64f158ee40a" providerId="ADAL" clId="{8B36F663-7B5A-4E16-A4F6-E204966FF30C}" dt="2022-10-20T13:58:06.812" v="7729" actId="164"/>
          <ac:spMkLst>
            <pc:docMk/>
            <pc:sldMk cId="2663545594" sldId="1046"/>
            <ac:spMk id="29" creationId="{CFB5D8ED-2105-C530-AC28-8DFE37AC9987}"/>
          </ac:spMkLst>
        </pc:spChg>
        <pc:spChg chg="mod">
          <ac:chgData name="Gonzalez, Frank" userId="af91b65a-8bfc-4917-8c05-e64f158ee40a" providerId="ADAL" clId="{8B36F663-7B5A-4E16-A4F6-E204966FF30C}" dt="2022-10-20T13:58:13.208" v="7730" actId="164"/>
          <ac:spMkLst>
            <pc:docMk/>
            <pc:sldMk cId="2663545594" sldId="1046"/>
            <ac:spMk id="32" creationId="{CB43F959-E2D0-FBD7-1E75-5EE56036FDF7}"/>
          </ac:spMkLst>
        </pc:spChg>
        <pc:grpChg chg="add mod">
          <ac:chgData name="Gonzalez, Frank" userId="af91b65a-8bfc-4917-8c05-e64f158ee40a" providerId="ADAL" clId="{8B36F663-7B5A-4E16-A4F6-E204966FF30C}" dt="2022-10-20T13:58:06.812" v="7729" actId="164"/>
          <ac:grpSpMkLst>
            <pc:docMk/>
            <pc:sldMk cId="2663545594" sldId="1046"/>
            <ac:grpSpMk id="8" creationId="{4DDA9EB0-4DFC-3FCC-FB96-EFD15A8A9A9F}"/>
          </ac:grpSpMkLst>
        </pc:grpChg>
        <pc:grpChg chg="add mod">
          <ac:chgData name="Gonzalez, Frank" userId="af91b65a-8bfc-4917-8c05-e64f158ee40a" providerId="ADAL" clId="{8B36F663-7B5A-4E16-A4F6-E204966FF30C}" dt="2022-10-20T13:58:13.208" v="7730" actId="164"/>
          <ac:grpSpMkLst>
            <pc:docMk/>
            <pc:sldMk cId="2663545594" sldId="1046"/>
            <ac:grpSpMk id="9" creationId="{01F01DC2-15B2-3927-2E09-4ABA776DD9D4}"/>
          </ac:grpSpMkLst>
        </pc:grpChg>
        <pc:picChg chg="add mod">
          <ac:chgData name="Gonzalez, Frank" userId="af91b65a-8bfc-4917-8c05-e64f158ee40a" providerId="ADAL" clId="{8B36F663-7B5A-4E16-A4F6-E204966FF30C}" dt="2022-10-20T13:59:43.274" v="7753"/>
          <ac:picMkLst>
            <pc:docMk/>
            <pc:sldMk cId="2663545594" sldId="1046"/>
            <ac:picMk id="10" creationId="{2C1A769D-4361-F9AC-2461-8FE073EEAD43}"/>
          </ac:picMkLst>
        </pc:picChg>
        <pc:cxnChg chg="mod">
          <ac:chgData name="Gonzalez, Frank" userId="af91b65a-8bfc-4917-8c05-e64f158ee40a" providerId="ADAL" clId="{8B36F663-7B5A-4E16-A4F6-E204966FF30C}" dt="2022-10-20T13:58:06.812" v="7729" actId="164"/>
          <ac:cxnSpMkLst>
            <pc:docMk/>
            <pc:sldMk cId="2663545594" sldId="1046"/>
            <ac:cxnSpMk id="15" creationId="{620CE739-A15A-FA42-7732-A4E4E8155A86}"/>
          </ac:cxnSpMkLst>
        </pc:cxnChg>
        <pc:cxnChg chg="mod">
          <ac:chgData name="Gonzalez, Frank" userId="af91b65a-8bfc-4917-8c05-e64f158ee40a" providerId="ADAL" clId="{8B36F663-7B5A-4E16-A4F6-E204966FF30C}" dt="2022-10-20T13:58:13.208" v="7730" actId="164"/>
          <ac:cxnSpMkLst>
            <pc:docMk/>
            <pc:sldMk cId="2663545594" sldId="1046"/>
            <ac:cxnSpMk id="16" creationId="{8F3AF540-5CFC-E180-0756-4E53495976BE}"/>
          </ac:cxnSpMkLst>
        </pc:cxnChg>
      </pc:sldChg>
      <pc:sldChg chg="addSp delSp modSp new mod">
        <pc:chgData name="Gonzalez, Frank" userId="af91b65a-8bfc-4917-8c05-e64f158ee40a" providerId="ADAL" clId="{8B36F663-7B5A-4E16-A4F6-E204966FF30C}" dt="2022-10-24T17:47:15.571" v="8355" actId="6549"/>
        <pc:sldMkLst>
          <pc:docMk/>
          <pc:sldMk cId="3179519057" sldId="1047"/>
        </pc:sldMkLst>
        <pc:spChg chg="mod">
          <ac:chgData name="Gonzalez, Frank" userId="af91b65a-8bfc-4917-8c05-e64f158ee40a" providerId="ADAL" clId="{8B36F663-7B5A-4E16-A4F6-E204966FF30C}" dt="2022-10-24T17:42:10.597" v="8182" actId="20577"/>
          <ac:spMkLst>
            <pc:docMk/>
            <pc:sldMk cId="3179519057" sldId="1047"/>
            <ac:spMk id="2" creationId="{D96A0540-C437-521A-BB62-E17E82675637}"/>
          </ac:spMkLst>
        </pc:spChg>
        <pc:spChg chg="mod">
          <ac:chgData name="Gonzalez, Frank" userId="af91b65a-8bfc-4917-8c05-e64f158ee40a" providerId="ADAL" clId="{8B36F663-7B5A-4E16-A4F6-E204966FF30C}" dt="2022-10-24T17:47:15.571" v="8355" actId="6549"/>
          <ac:spMkLst>
            <pc:docMk/>
            <pc:sldMk cId="3179519057" sldId="1047"/>
            <ac:spMk id="3" creationId="{FBBFAB6D-B960-32B6-452F-AF2D2006F9FE}"/>
          </ac:spMkLst>
        </pc:spChg>
        <pc:spChg chg="del">
          <ac:chgData name="Gonzalez, Frank" userId="af91b65a-8bfc-4917-8c05-e64f158ee40a" providerId="ADAL" clId="{8B36F663-7B5A-4E16-A4F6-E204966FF30C}" dt="2022-10-24T17:42:28.875" v="8187" actId="478"/>
          <ac:spMkLst>
            <pc:docMk/>
            <pc:sldMk cId="3179519057" sldId="1047"/>
            <ac:spMk id="4" creationId="{2E95425D-26CC-477C-5B74-C546B36D707F}"/>
          </ac:spMkLst>
        </pc:spChg>
        <pc:spChg chg="mod">
          <ac:chgData name="Gonzalez, Frank" userId="af91b65a-8bfc-4917-8c05-e64f158ee40a" providerId="ADAL" clId="{8B36F663-7B5A-4E16-A4F6-E204966FF30C}" dt="2022-10-24T17:42:23.757" v="8186"/>
          <ac:spMkLst>
            <pc:docMk/>
            <pc:sldMk cId="3179519057" sldId="1047"/>
            <ac:spMk id="10" creationId="{A9FDEE06-BE93-FC71-BE49-562F3E0FC5BE}"/>
          </ac:spMkLst>
        </pc:spChg>
        <pc:spChg chg="mod">
          <ac:chgData name="Gonzalez, Frank" userId="af91b65a-8bfc-4917-8c05-e64f158ee40a" providerId="ADAL" clId="{8B36F663-7B5A-4E16-A4F6-E204966FF30C}" dt="2022-10-24T17:42:23.757" v="8186"/>
          <ac:spMkLst>
            <pc:docMk/>
            <pc:sldMk cId="3179519057" sldId="1047"/>
            <ac:spMk id="11" creationId="{2B4880E9-F2CB-27B4-1006-D49231AD8BD4}"/>
          </ac:spMkLst>
        </pc:spChg>
        <pc:grpChg chg="add mod">
          <ac:chgData name="Gonzalez, Frank" userId="af91b65a-8bfc-4917-8c05-e64f158ee40a" providerId="ADAL" clId="{8B36F663-7B5A-4E16-A4F6-E204966FF30C}" dt="2022-10-24T17:42:33.068" v="8188" actId="1076"/>
          <ac:grpSpMkLst>
            <pc:docMk/>
            <pc:sldMk cId="3179519057" sldId="1047"/>
            <ac:grpSpMk id="8" creationId="{8CBD4854-56B7-5F33-B54C-D725851DB2B1}"/>
          </ac:grpSpMkLst>
        </pc:grpChg>
        <pc:picChg chg="mod">
          <ac:chgData name="Gonzalez, Frank" userId="af91b65a-8bfc-4917-8c05-e64f158ee40a" providerId="ADAL" clId="{8B36F663-7B5A-4E16-A4F6-E204966FF30C}" dt="2022-10-24T17:42:23.757" v="8186"/>
          <ac:picMkLst>
            <pc:docMk/>
            <pc:sldMk cId="3179519057" sldId="1047"/>
            <ac:picMk id="9" creationId="{8CFE1F6B-DA25-BF13-4935-3F2444E218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E523-3281-44FD-B79D-A618ED92176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36F8-5761-4334-A440-A36686AD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Long TOF region improves proton TOF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36F8-5761-4334-A440-A36686AD1D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Two detector geometry allows to suppress electron backscattering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36F8-5761-4334-A440-A36686AD1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36F8-5761-4334-A440-A36686AD1D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assuming \lambda is real (no time-reversal symmetry breaking</a:t>
            </a:r>
          </a:p>
          <a:p>
            <a:r>
              <a:rPr lang="en-US" dirty="0"/>
              <a:t>The Radiative Corrections Hint comes in from: https://arxiv.org/pdf/1110.6448.pdf</a:t>
            </a:r>
          </a:p>
          <a:p>
            <a:r>
              <a:rPr lang="en-US" dirty="0"/>
              <a:t>The definition of b with scalar/tensor constants comes from: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36F8-5761-4334-A440-A36686AD1D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1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1.4 MW beam at SNS</a:t>
            </a:r>
          </a:p>
          <a:p>
            <a:pPr lvl="1"/>
            <a:r>
              <a:rPr lang="en-US" dirty="0"/>
              <a:t>246 cm</a:t>
            </a:r>
            <a:r>
              <a:rPr lang="en-US" baseline="30000" dirty="0"/>
              <a:t>3</a:t>
            </a:r>
            <a:r>
              <a:rPr lang="en-US" dirty="0"/>
              <a:t> decay volume</a:t>
            </a:r>
          </a:p>
          <a:p>
            <a:pPr lvl="1"/>
            <a:r>
              <a:rPr lang="en-US" dirty="0"/>
              <a:t>1600 decays/s in spectrometer</a:t>
            </a:r>
          </a:p>
          <a:p>
            <a:pPr lvl="1"/>
            <a:r>
              <a:rPr lang="en-US" dirty="0"/>
              <a:t>12.7% of protons go to upper detector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36F8-5761-4334-A440-A36686AD1D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The Nab Experiment GL.00001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Gonzalez 10/28/2022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The Nab Experiment GL.00001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Gonzalez 10/28/2022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A88E96-C64E-4C77-92B3-65AB9EC8B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0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51/epjconf/201921904002" TargetMode="External"/><Relationship Id="rId5" Type="http://schemas.openxmlformats.org/officeDocument/2006/relationships/image" Target="../media/image105.png"/><Relationship Id="rId4" Type="http://schemas.openxmlformats.org/officeDocument/2006/relationships/image" Target="../media/image20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openxmlformats.org/officeDocument/2006/relationships/image" Target="../media/image41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2.jp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c/abstract/10.1103/PhysRevC.103.045502" TargetMode="External"/><Relationship Id="rId3" Type="http://schemas.openxmlformats.org/officeDocument/2006/relationships/image" Target="../media/image88.png"/><Relationship Id="rId7" Type="http://schemas.openxmlformats.org/officeDocument/2006/relationships/hyperlink" Target="https://journals.aps.org/prc/abstract/10.1103/PhysRevC.101.0555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dg.lbl.gov/" TargetMode="External"/><Relationship Id="rId11" Type="http://schemas.openxmlformats.org/officeDocument/2006/relationships/image" Target="../media/image2.jpg"/><Relationship Id="rId5" Type="http://schemas.openxmlformats.org/officeDocument/2006/relationships/image" Target="../media/image91.png"/><Relationship Id="rId10" Type="http://schemas.openxmlformats.org/officeDocument/2006/relationships/image" Target="../media/image42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hyperlink" Target="https://pdg.lbl.gov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330.png"/><Relationship Id="rId11" Type="http://schemas.openxmlformats.org/officeDocument/2006/relationships/image" Target="../media/image2.jp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43.emf"/><Relationship Id="rId9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711.png"/><Relationship Id="rId4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10" Type="http://schemas.openxmlformats.org/officeDocument/2006/relationships/image" Target="../media/image2.jpg"/><Relationship Id="rId4" Type="http://schemas.openxmlformats.org/officeDocument/2006/relationships/hyperlink" Target="https://pdg.lbl.gov/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310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992B-2F7D-4B08-86D2-6AB707BD3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Commissioning The Nab Experiment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8735-17D3-4B81-97E4-57D919DB0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Frank Gonzalez</a:t>
            </a:r>
          </a:p>
          <a:p>
            <a:r>
              <a:rPr lang="en-US" dirty="0"/>
              <a:t>APS DNP New Orleans </a:t>
            </a:r>
          </a:p>
          <a:p>
            <a:r>
              <a:rPr lang="en-US" dirty="0"/>
              <a:t>October 28, 2022</a:t>
            </a:r>
          </a:p>
        </p:txBody>
      </p:sp>
    </p:spTree>
    <p:extLst>
      <p:ext uri="{BB962C8B-B14F-4D97-AF65-F5344CB8AC3E}">
        <p14:creationId xmlns:p14="http://schemas.microsoft.com/office/powerpoint/2010/main" val="8976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3"/>
    </mc:Choice>
    <mc:Fallback xmlns="">
      <p:transition spd="slow" advTm="146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Chart&#10;&#10;Description automatically generated">
            <a:extLst>
              <a:ext uri="{FF2B5EF4-FFF2-40B4-BE49-F238E27FC236}">
                <a16:creationId xmlns:a16="http://schemas.microsoft.com/office/drawing/2014/main" id="{457E6429-7781-447B-81FC-F876A2656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15" y="1846262"/>
            <a:ext cx="4822804" cy="4645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AA00D-6030-4D85-A35E-63489F4CB5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from Time of Flight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AAA00D-6030-4D85-A35E-63489F4CB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EE491-C005-4758-9AD8-97732FF735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5323580" cy="2777066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en-US" dirty="0"/>
                  <a:t>Charged particle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moving through EM field: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High magnetic field rejects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with: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∼0.7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Simulate response function</a:t>
                </a:r>
              </a:p>
              <a:p>
                <a:pPr lvl="1"/>
                <a:r>
                  <a:rPr lang="en-US" dirty="0"/>
                  <a:t>Use edges to confirm response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EE491-C005-4758-9AD8-97732FF73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5323580" cy="2777066"/>
              </a:xfrm>
              <a:blipFill>
                <a:blip r:embed="rId5"/>
                <a:stretch>
                  <a:fillRect l="-1145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B84D52A-4DDE-416B-B7A3-9A3E128B388B}"/>
              </a:ext>
            </a:extLst>
          </p:cNvPr>
          <p:cNvSpPr txBox="1"/>
          <p:nvPr/>
        </p:nvSpPr>
        <p:spPr>
          <a:xfrm>
            <a:off x="77821" y="6089366"/>
            <a:ext cx="291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/>
              </a:rPr>
              <a:t>Fry et al. EPJ Web of Conferences 219, 04002 (2019)</a:t>
            </a:r>
            <a:r>
              <a:rPr lang="en-US" sz="1000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C07CF5-282E-4462-A645-3CBA7FA65D80}"/>
              </a:ext>
            </a:extLst>
          </p:cNvPr>
          <p:cNvGrpSpPr/>
          <p:nvPr/>
        </p:nvGrpSpPr>
        <p:grpSpPr>
          <a:xfrm>
            <a:off x="725019" y="4282312"/>
            <a:ext cx="5784718" cy="2045711"/>
            <a:chOff x="2562661" y="4476497"/>
            <a:chExt cx="5784718" cy="2045711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5D4B4C4B-D19E-4E7A-893E-7E2B79D9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89" t="9036" r="3535" b="11648"/>
            <a:stretch/>
          </p:blipFill>
          <p:spPr>
            <a:xfrm rot="5400000">
              <a:off x="4416416" y="2769002"/>
              <a:ext cx="1899451" cy="5606961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307B38-7BCF-4AD6-9575-E3A747A307F3}"/>
                </a:ext>
              </a:extLst>
            </p:cNvPr>
            <p:cNvSpPr/>
            <p:nvPr/>
          </p:nvSpPr>
          <p:spPr>
            <a:xfrm>
              <a:off x="7984848" y="4476497"/>
              <a:ext cx="362531" cy="607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D37C1-FD46-4584-A959-23E29EBF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10</a:t>
            </a:fld>
            <a:endParaRPr lang="en-US"/>
          </a:p>
        </p:txBody>
      </p: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868F0D0A-2556-431F-A79E-5DB32BDD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5DADC-9C63-4B85-AF1F-B67195068B75}"/>
              </a:ext>
            </a:extLst>
          </p:cNvPr>
          <p:cNvSpPr txBox="1"/>
          <p:nvPr/>
        </p:nvSpPr>
        <p:spPr>
          <a:xfrm>
            <a:off x="7088985" y="1958719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Simulated Teardrop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71670-764B-93F5-4407-6796503B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6" name="Picture 5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E3741EBE-50B2-AAF3-CF6F-3FC66105C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36"/>
    </mc:Choice>
    <mc:Fallback xmlns="">
      <p:transition spd="slow" advTm="921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0AC7365C-A716-4A51-A004-AB8584772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31" y="1737359"/>
            <a:ext cx="4606952" cy="4437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AE83-C1CF-42AB-A1EB-C9409916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Response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42D68-F571-48D8-8DE6-3101D8279D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Need to understand</a:t>
                </a: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/>
                  <a:t> to 1%</a:t>
                </a:r>
              </a:p>
              <a:p>
                <a:pPr lvl="1"/>
                <a:r>
                  <a:rPr lang="en-US" dirty="0"/>
                  <a:t>Fast + Linear electronics response</a:t>
                </a:r>
              </a:p>
              <a:p>
                <a:pPr lvl="1"/>
                <a:r>
                  <a:rPr lang="en-US" dirty="0"/>
                  <a:t>Electron bounce history</a:t>
                </a:r>
              </a:p>
              <a:p>
                <a:pPr lvl="1"/>
                <a:r>
                  <a:rPr lang="en-US" dirty="0"/>
                  <a:t>Energy loss in detector due to Bremsstrahlung</a:t>
                </a:r>
              </a:p>
              <a:p>
                <a:r>
                  <a:rPr lang="en-US" dirty="0"/>
                  <a:t>Simulate detector response and measure with radioactive sources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42D68-F571-48D8-8DE6-3101D8279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35" t="-1515" r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606A-01F5-4235-98EC-9AF30F7C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CA16550-36B1-491F-BBDD-98063D7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E4582-B6CE-4474-B54E-C5432E802780}"/>
              </a:ext>
            </a:extLst>
          </p:cNvPr>
          <p:cNvSpPr txBox="1"/>
          <p:nvPr/>
        </p:nvSpPr>
        <p:spPr>
          <a:xfrm>
            <a:off x="7070479" y="1793529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Simulated Electron Energy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1D7333-8A8A-48F2-9B0A-DC67F5C4BC19}"/>
              </a:ext>
            </a:extLst>
          </p:cNvPr>
          <p:cNvGrpSpPr/>
          <p:nvPr/>
        </p:nvGrpSpPr>
        <p:grpSpPr>
          <a:xfrm>
            <a:off x="1558470" y="3956092"/>
            <a:ext cx="4255430" cy="2290447"/>
            <a:chOff x="-147940" y="2936333"/>
            <a:chExt cx="4255430" cy="2290447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358EA3D-6CFE-46C2-8027-5A28EA0C2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2" t="27303" r="15529" b="17420"/>
            <a:stretch/>
          </p:blipFill>
          <p:spPr bwMode="auto">
            <a:xfrm>
              <a:off x="-147940" y="2936333"/>
              <a:ext cx="4255430" cy="2289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2B609B-DA90-416A-9381-B602CD45FF9C}"/>
                </a:ext>
              </a:extLst>
            </p:cNvPr>
            <p:cNvSpPr txBox="1"/>
            <p:nvPr/>
          </p:nvSpPr>
          <p:spPr>
            <a:xfrm>
              <a:off x="2570550" y="4980559"/>
              <a:ext cx="15369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Photo Credit: L. Broussard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A0F28-360A-D6A8-CFBF-2A3C525A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7" name="Picture 6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11673717-6ADB-F77C-CC27-E1C6D2D19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6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Target Uncertainties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Leading uncertainties:</a:t>
                </a:r>
              </a:p>
              <a:p>
                <a:pPr lvl="1"/>
                <a:r>
                  <a:rPr lang="en-US" dirty="0"/>
                  <a:t>Magnetic Field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Detector Effects (both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Neutron Beam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Goal precision: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r>
                  <a:rPr lang="en-US" dirty="0"/>
                  <a:t>Not statistically limited!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42816687"/>
                  </p:ext>
                </p:extLst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6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6.0×1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5.5×1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7.1×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3.8×1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0418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1.2× 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42816687"/>
                  </p:ext>
                </p:extLst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35763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3390" r="-830" b="-1122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22822" t="-101667" r="-830"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01667" r="-83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87302" r="-830" b="-7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406667" r="-830" b="-6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506667" r="-830" b="-5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606667" r="-830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06667" r="-830" b="-3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93443" r="-830" b="-2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990909" r="-830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1091667" r="-83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8FDD-FCCF-4A06-B508-2EABF6B3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6C96-F982-4CA9-B3FA-8E97BFB9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CC80-F620-DE90-5209-B2C52C32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8" name="Picture 17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62BAE0A8-DA33-EDEF-D12E-B0DBFECBA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2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2"/>
    </mc:Choice>
    <mc:Fallback xmlns="">
      <p:transition spd="slow" advTm="793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Target Uncertainties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Leading uncertainties:</a:t>
                </a:r>
              </a:p>
              <a:p>
                <a:pPr lvl="1"/>
                <a:r>
                  <a:rPr lang="en-US" dirty="0"/>
                  <a:t>Magnetic Field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Detector Effects (both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Neutron Beam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Goal precision: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r>
                  <a:rPr lang="en-US" dirty="0"/>
                  <a:t>Not statistically limited!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6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6.0×1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5.5×1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7.1×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3.8×1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0418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1.2× 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42816687"/>
                  </p:ext>
                </p:extLst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35763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3390" r="-830" b="-1122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22822" t="-101667" r="-830"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01667" r="-83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87302" r="-830" b="-7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406667" r="-830" b="-6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506667" r="-830" b="-5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606667" r="-830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06667" r="-830" b="-3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93443" r="-830" b="-2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990909" r="-830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1091667" r="-83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8FDD-FCCF-4A06-B508-2EABF6B3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6C96-F982-4CA9-B3FA-8E97BFB9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08D48F96-0F95-87B9-9916-1A2DA80C858E}"/>
              </a:ext>
            </a:extLst>
          </p:cNvPr>
          <p:cNvGraphicFramePr>
            <a:graphicFrameLocks noGrp="1"/>
          </p:cNvGraphicFramePr>
          <p:nvPr/>
        </p:nvGraphicFramePr>
        <p:xfrm>
          <a:off x="1953762" y="1237962"/>
          <a:ext cx="352095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421">
                  <a:extLst>
                    <a:ext uri="{9D8B030D-6E8A-4147-A177-3AD203B41FA5}">
                      <a16:colId xmlns:a16="http://schemas.microsoft.com/office/drawing/2014/main" val="2530887643"/>
                    </a:ext>
                  </a:extLst>
                </a:gridCol>
                <a:gridCol w="1553529">
                  <a:extLst>
                    <a:ext uri="{9D8B030D-6E8A-4147-A177-3AD203B41FA5}">
                      <a16:colId xmlns:a16="http://schemas.microsoft.com/office/drawing/2014/main" val="3088550947"/>
                    </a:ext>
                  </a:extLst>
                </a:gridCol>
              </a:tblGrid>
              <a:tr h="307534">
                <a:tc>
                  <a:txBody>
                    <a:bodyPr/>
                    <a:lstStyle/>
                    <a:p>
                      <a:r>
                        <a:rPr lang="en-US" dirty="0"/>
                        <a:t>Beam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8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Sepehr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Samiei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GL.00007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1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Hitesh </a:t>
                      </a:r>
                      <a:r>
                        <a:rPr lang="en-US" dirty="0" err="1"/>
                        <a:t>Rahangdale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5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Paul Harmston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HA.00021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4857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033E302-725E-6467-6902-9886C7B02245}"/>
              </a:ext>
            </a:extLst>
          </p:cNvPr>
          <p:cNvGrpSpPr/>
          <p:nvPr/>
        </p:nvGrpSpPr>
        <p:grpSpPr>
          <a:xfrm>
            <a:off x="5474712" y="1977102"/>
            <a:ext cx="5411878" cy="1382236"/>
            <a:chOff x="5474712" y="1977102"/>
            <a:chExt cx="5411878" cy="138223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0CE739-A15A-FA42-7732-A4E4E8155A86}"/>
                </a:ext>
              </a:extLst>
            </p:cNvPr>
            <p:cNvCxnSpPr>
              <a:cxnSpLocks/>
              <a:stCxn id="11" idx="3"/>
              <a:endCxn id="29" idx="2"/>
            </p:cNvCxnSpPr>
            <p:nvPr/>
          </p:nvCxnSpPr>
          <p:spPr>
            <a:xfrm>
              <a:off x="5474712" y="1977102"/>
              <a:ext cx="682251" cy="114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B5D8ED-2105-C530-AC28-8DFE37AC9987}"/>
                </a:ext>
              </a:extLst>
            </p:cNvPr>
            <p:cNvSpPr/>
            <p:nvPr/>
          </p:nvSpPr>
          <p:spPr>
            <a:xfrm>
              <a:off x="6156963" y="2887752"/>
              <a:ext cx="4729627" cy="47158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CC80-F620-DE90-5209-B2C52C32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9" name="Picture 8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1F09FC83-3189-F81C-45D0-3116D37DA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8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2"/>
    </mc:Choice>
    <mc:Fallback xmlns="">
      <p:transition spd="slow" advTm="793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Target Uncertainties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Leading uncertainties:</a:t>
                </a:r>
              </a:p>
              <a:p>
                <a:pPr lvl="1"/>
                <a:r>
                  <a:rPr lang="en-US" dirty="0"/>
                  <a:t>Magnetic Field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Detector Effects (both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Neutron Beam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Goal precision: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r>
                  <a:rPr lang="en-US" dirty="0"/>
                  <a:t>Not statistically limited!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6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6.0×1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5.5×1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7.1×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3.8×1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0418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1.2× 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42816687"/>
                  </p:ext>
                </p:extLst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35763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3390" r="-830" b="-1122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22822" t="-101667" r="-830"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01667" r="-83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87302" r="-830" b="-7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406667" r="-830" b="-6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506667" r="-830" b="-5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606667" r="-830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06667" r="-830" b="-3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93443" r="-830" b="-2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990909" r="-830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1091667" r="-83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8FDD-FCCF-4A06-B508-2EABF6B3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6C96-F982-4CA9-B3FA-8E97BFB9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08D48F96-0F95-87B9-9916-1A2DA80C858E}"/>
              </a:ext>
            </a:extLst>
          </p:cNvPr>
          <p:cNvGraphicFramePr>
            <a:graphicFrameLocks noGrp="1"/>
          </p:cNvGraphicFramePr>
          <p:nvPr/>
        </p:nvGraphicFramePr>
        <p:xfrm>
          <a:off x="1953762" y="1237962"/>
          <a:ext cx="352095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421">
                  <a:extLst>
                    <a:ext uri="{9D8B030D-6E8A-4147-A177-3AD203B41FA5}">
                      <a16:colId xmlns:a16="http://schemas.microsoft.com/office/drawing/2014/main" val="2530887643"/>
                    </a:ext>
                  </a:extLst>
                </a:gridCol>
                <a:gridCol w="1553529">
                  <a:extLst>
                    <a:ext uri="{9D8B030D-6E8A-4147-A177-3AD203B41FA5}">
                      <a16:colId xmlns:a16="http://schemas.microsoft.com/office/drawing/2014/main" val="3088550947"/>
                    </a:ext>
                  </a:extLst>
                </a:gridCol>
              </a:tblGrid>
              <a:tr h="307534">
                <a:tc>
                  <a:txBody>
                    <a:bodyPr/>
                    <a:lstStyle/>
                    <a:p>
                      <a:r>
                        <a:rPr lang="en-US" dirty="0"/>
                        <a:t>Beam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8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Sepehr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Samiei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GL.00007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1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Hitesh </a:t>
                      </a:r>
                      <a:r>
                        <a:rPr lang="en-US" dirty="0" err="1"/>
                        <a:t>Rahangdale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5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Paul Harmston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HA.00021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48572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B4144752-5279-6E0D-FD11-6CB64C440085}"/>
              </a:ext>
            </a:extLst>
          </p:cNvPr>
          <p:cNvGraphicFramePr>
            <a:graphicFrameLocks noGrp="1"/>
          </p:cNvGraphicFramePr>
          <p:nvPr/>
        </p:nvGraphicFramePr>
        <p:xfrm>
          <a:off x="2095709" y="5215582"/>
          <a:ext cx="3771465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9628">
                  <a:extLst>
                    <a:ext uri="{9D8B030D-6E8A-4147-A177-3AD203B41FA5}">
                      <a16:colId xmlns:a16="http://schemas.microsoft.com/office/drawing/2014/main" val="3462201629"/>
                    </a:ext>
                  </a:extLst>
                </a:gridCol>
                <a:gridCol w="1671837">
                  <a:extLst>
                    <a:ext uri="{9D8B030D-6E8A-4147-A177-3AD203B41FA5}">
                      <a16:colId xmlns:a16="http://schemas.microsoft.com/office/drawing/2014/main" val="406329460"/>
                    </a:ext>
                  </a:extLst>
                </a:gridCol>
              </a:tblGrid>
              <a:tr h="345244">
                <a:tc>
                  <a:txBody>
                    <a:bodyPr/>
                    <a:lstStyle/>
                    <a:p>
                      <a:r>
                        <a:rPr lang="en-US" dirty="0"/>
                        <a:t>Proton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2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August Mendelsohn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GL.00008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0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Leendert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4459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929B9EC-7D95-6C01-6A2C-2E42644F1B6F}"/>
              </a:ext>
            </a:extLst>
          </p:cNvPr>
          <p:cNvGrpSpPr/>
          <p:nvPr/>
        </p:nvGrpSpPr>
        <p:grpSpPr>
          <a:xfrm>
            <a:off x="5474712" y="1977102"/>
            <a:ext cx="5411878" cy="1382236"/>
            <a:chOff x="5474712" y="1977102"/>
            <a:chExt cx="5411878" cy="138223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0CE739-A15A-FA42-7732-A4E4E8155A86}"/>
                </a:ext>
              </a:extLst>
            </p:cNvPr>
            <p:cNvCxnSpPr>
              <a:cxnSpLocks/>
              <a:stCxn id="11" idx="3"/>
              <a:endCxn id="29" idx="2"/>
            </p:cNvCxnSpPr>
            <p:nvPr/>
          </p:nvCxnSpPr>
          <p:spPr>
            <a:xfrm>
              <a:off x="5474712" y="1977102"/>
              <a:ext cx="682251" cy="114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B5D8ED-2105-C530-AC28-8DFE37AC9987}"/>
                </a:ext>
              </a:extLst>
            </p:cNvPr>
            <p:cNvSpPr/>
            <p:nvPr/>
          </p:nvSpPr>
          <p:spPr>
            <a:xfrm>
              <a:off x="6156963" y="2887752"/>
              <a:ext cx="4729627" cy="47158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B9C5FE-16F9-0843-AE8C-55F7C0368C25}"/>
              </a:ext>
            </a:extLst>
          </p:cNvPr>
          <p:cNvGrpSpPr/>
          <p:nvPr/>
        </p:nvGrpSpPr>
        <p:grpSpPr>
          <a:xfrm>
            <a:off x="3981441" y="3621621"/>
            <a:ext cx="6915220" cy="1593961"/>
            <a:chOff x="3981441" y="3621621"/>
            <a:chExt cx="6915220" cy="15939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3AF540-5CFC-E180-0756-4E53495976BE}"/>
                </a:ext>
              </a:extLst>
            </p:cNvPr>
            <p:cNvCxnSpPr>
              <a:cxnSpLocks/>
              <a:stCxn id="12" idx="0"/>
              <a:endCxn id="32" idx="2"/>
            </p:cNvCxnSpPr>
            <p:nvPr/>
          </p:nvCxnSpPr>
          <p:spPr>
            <a:xfrm flipV="1">
              <a:off x="3981441" y="3857414"/>
              <a:ext cx="2185593" cy="1358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43F959-E2D0-FBD7-1E75-5EE56036FDF7}"/>
                </a:ext>
              </a:extLst>
            </p:cNvPr>
            <p:cNvSpPr/>
            <p:nvPr/>
          </p:nvSpPr>
          <p:spPr>
            <a:xfrm>
              <a:off x="6167034" y="3621621"/>
              <a:ext cx="4729627" cy="47158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CC80-F620-DE90-5209-B2C52C32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0" name="Picture 9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081CA6B1-85EB-371D-63C9-845690F57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2"/>
    </mc:Choice>
    <mc:Fallback xmlns="">
      <p:transition spd="slow" advTm="7938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Target Uncertainties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Leading uncertainties:</a:t>
                </a:r>
              </a:p>
              <a:p>
                <a:pPr lvl="1"/>
                <a:r>
                  <a:rPr lang="en-US" dirty="0"/>
                  <a:t>Magnetic Field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Detector Effects (both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Neutron Beam (only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Goal precision: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4.2×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2.2×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r>
                  <a:rPr lang="en-US" dirty="0"/>
                  <a:t>Not statistically limited!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67FD6-DFC1-498F-BAC6-8F41A1F4B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6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6.0×1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5.5×1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7.1×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3.8×1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04186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1.2× 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3C291C20-45D9-49E6-B999-E5191E50F2FA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42816687"/>
                  </p:ext>
                </p:extLst>
              </p:nvPr>
            </p:nvGraphicFramePr>
            <p:xfrm>
              <a:off x="6156964" y="1845734"/>
              <a:ext cx="4729627" cy="43405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259011">
                      <a:extLst>
                        <a:ext uri="{9D8B030D-6E8A-4147-A177-3AD203B41FA5}">
                          <a16:colId xmlns:a16="http://schemas.microsoft.com/office/drawing/2014/main" val="305044594"/>
                        </a:ext>
                      </a:extLst>
                    </a:gridCol>
                    <a:gridCol w="1470616">
                      <a:extLst>
                        <a:ext uri="{9D8B030D-6E8A-4147-A177-3AD203B41FA5}">
                          <a16:colId xmlns:a16="http://schemas.microsoft.com/office/drawing/2014/main" val="3815359449"/>
                        </a:ext>
                      </a:extLst>
                    </a:gridCol>
                  </a:tblGrid>
                  <a:tr h="35763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3390" r="-830" b="-1122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1727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22822" t="-101667" r="-830"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56706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01667" r="-830" b="-9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7968720"/>
                      </a:ext>
                    </a:extLst>
                  </a:tr>
                  <a:tr h="380447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287302" r="-830" b="-760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015320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406667" r="-830" b="-6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161431"/>
                      </a:ext>
                    </a:extLst>
                  </a:tr>
                  <a:tr h="3665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506667" r="-830" b="-5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460992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606667" r="-830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38985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06667" r="-830" b="-3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544277"/>
                      </a:ext>
                    </a:extLst>
                  </a:tr>
                  <a:tr h="36616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793443" r="-830" b="-2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0346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22822" t="-990909" r="-830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37112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226938"/>
                      </a:ext>
                    </a:extLst>
                  </a:tr>
                  <a:tr h="36723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2822" t="-1091667" r="-83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0628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8FDD-FCCF-4A06-B508-2EABF6B3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6C96-F982-4CA9-B3FA-8E97BFB9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08D48F96-0F95-87B9-9916-1A2DA80C858E}"/>
              </a:ext>
            </a:extLst>
          </p:cNvPr>
          <p:cNvGraphicFramePr>
            <a:graphicFrameLocks noGrp="1"/>
          </p:cNvGraphicFramePr>
          <p:nvPr/>
        </p:nvGraphicFramePr>
        <p:xfrm>
          <a:off x="1953762" y="1237962"/>
          <a:ext cx="352095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421">
                  <a:extLst>
                    <a:ext uri="{9D8B030D-6E8A-4147-A177-3AD203B41FA5}">
                      <a16:colId xmlns:a16="http://schemas.microsoft.com/office/drawing/2014/main" val="2530887643"/>
                    </a:ext>
                  </a:extLst>
                </a:gridCol>
                <a:gridCol w="1553529">
                  <a:extLst>
                    <a:ext uri="{9D8B030D-6E8A-4147-A177-3AD203B41FA5}">
                      <a16:colId xmlns:a16="http://schemas.microsoft.com/office/drawing/2014/main" val="3088550947"/>
                    </a:ext>
                  </a:extLst>
                </a:gridCol>
              </a:tblGrid>
              <a:tr h="307534">
                <a:tc>
                  <a:txBody>
                    <a:bodyPr/>
                    <a:lstStyle/>
                    <a:p>
                      <a:r>
                        <a:rPr lang="en-US" dirty="0"/>
                        <a:t>Beam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8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Sepehr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Samiei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GL.00007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1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Hitesh </a:t>
                      </a:r>
                      <a:r>
                        <a:rPr lang="en-US" dirty="0" err="1"/>
                        <a:t>Rahangdale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5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Paul Harmston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HA.00021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48572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B4144752-5279-6E0D-FD11-6CB64C440085}"/>
              </a:ext>
            </a:extLst>
          </p:cNvPr>
          <p:cNvGraphicFramePr>
            <a:graphicFrameLocks noGrp="1"/>
          </p:cNvGraphicFramePr>
          <p:nvPr/>
        </p:nvGraphicFramePr>
        <p:xfrm>
          <a:off x="2095709" y="5215582"/>
          <a:ext cx="3771465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9628">
                  <a:extLst>
                    <a:ext uri="{9D8B030D-6E8A-4147-A177-3AD203B41FA5}">
                      <a16:colId xmlns:a16="http://schemas.microsoft.com/office/drawing/2014/main" val="3462201629"/>
                    </a:ext>
                  </a:extLst>
                </a:gridCol>
                <a:gridCol w="1671837">
                  <a:extLst>
                    <a:ext uri="{9D8B030D-6E8A-4147-A177-3AD203B41FA5}">
                      <a16:colId xmlns:a16="http://schemas.microsoft.com/office/drawing/2014/main" val="406329460"/>
                    </a:ext>
                  </a:extLst>
                </a:gridCol>
              </a:tblGrid>
              <a:tr h="345244">
                <a:tc>
                  <a:txBody>
                    <a:bodyPr/>
                    <a:lstStyle/>
                    <a:p>
                      <a:r>
                        <a:rPr lang="en-US" dirty="0"/>
                        <a:t>Proton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2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August Mendelsohn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GL.00008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0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Leendert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445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C0F04E12-E2EE-9573-934C-2D89B1F4D225}"/>
              </a:ext>
            </a:extLst>
          </p:cNvPr>
          <p:cNvGraphicFramePr>
            <a:graphicFrameLocks noGrp="1"/>
          </p:cNvGraphicFramePr>
          <p:nvPr/>
        </p:nvGraphicFramePr>
        <p:xfrm>
          <a:off x="1086913" y="2810861"/>
          <a:ext cx="2906539" cy="221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3464">
                  <a:extLst>
                    <a:ext uri="{9D8B030D-6E8A-4147-A177-3AD203B41FA5}">
                      <a16:colId xmlns:a16="http://schemas.microsoft.com/office/drawing/2014/main" val="3837150444"/>
                    </a:ext>
                  </a:extLst>
                </a:gridCol>
                <a:gridCol w="1103075">
                  <a:extLst>
                    <a:ext uri="{9D8B030D-6E8A-4147-A177-3AD203B41FA5}">
                      <a16:colId xmlns:a16="http://schemas.microsoft.com/office/drawing/2014/main" val="2605131051"/>
                    </a:ext>
                  </a:extLst>
                </a:gridCol>
              </a:tblGrid>
              <a:tr h="137504">
                <a:tc>
                  <a:txBody>
                    <a:bodyPr/>
                    <a:lstStyle/>
                    <a:p>
                      <a:r>
                        <a:rPr lang="en-US" dirty="0"/>
                        <a:t>Detector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3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Jin</a:t>
                      </a:r>
                      <a:r>
                        <a:rPr lang="en-US" dirty="0"/>
                        <a:t> Ha Choi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29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Love Christie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4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Michelle Gervais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0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Austin Nelsen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PL.00007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2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 Ricketts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HA.00091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5252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A85A1D-F904-8230-E028-2BF9629D599E}"/>
              </a:ext>
            </a:extLst>
          </p:cNvPr>
          <p:cNvCxnSpPr>
            <a:cxnSpLocks/>
            <a:stCxn id="13" idx="3"/>
            <a:endCxn id="32" idx="2"/>
          </p:cNvCxnSpPr>
          <p:nvPr/>
        </p:nvCxnSpPr>
        <p:spPr>
          <a:xfrm flipV="1">
            <a:off x="3993452" y="3857414"/>
            <a:ext cx="2173582" cy="63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A9EB0-4DFC-3FCC-FB96-EFD15A8A9A9F}"/>
              </a:ext>
            </a:extLst>
          </p:cNvPr>
          <p:cNvGrpSpPr/>
          <p:nvPr/>
        </p:nvGrpSpPr>
        <p:grpSpPr>
          <a:xfrm>
            <a:off x="5474712" y="1977102"/>
            <a:ext cx="5411878" cy="1382236"/>
            <a:chOff x="5474712" y="1977102"/>
            <a:chExt cx="5411878" cy="138223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0CE739-A15A-FA42-7732-A4E4E8155A86}"/>
                </a:ext>
              </a:extLst>
            </p:cNvPr>
            <p:cNvCxnSpPr>
              <a:cxnSpLocks/>
              <a:stCxn id="11" idx="3"/>
              <a:endCxn id="29" idx="2"/>
            </p:cNvCxnSpPr>
            <p:nvPr/>
          </p:nvCxnSpPr>
          <p:spPr>
            <a:xfrm>
              <a:off x="5474712" y="1977102"/>
              <a:ext cx="682251" cy="114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B5D8ED-2105-C530-AC28-8DFE37AC9987}"/>
                </a:ext>
              </a:extLst>
            </p:cNvPr>
            <p:cNvSpPr/>
            <p:nvPr/>
          </p:nvSpPr>
          <p:spPr>
            <a:xfrm>
              <a:off x="6156963" y="2887752"/>
              <a:ext cx="4729627" cy="47158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01DC2-15B2-3927-2E09-4ABA776DD9D4}"/>
              </a:ext>
            </a:extLst>
          </p:cNvPr>
          <p:cNvGrpSpPr/>
          <p:nvPr/>
        </p:nvGrpSpPr>
        <p:grpSpPr>
          <a:xfrm>
            <a:off x="3981441" y="3621621"/>
            <a:ext cx="6915220" cy="1593961"/>
            <a:chOff x="3981441" y="3621621"/>
            <a:chExt cx="6915220" cy="15939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3AF540-5CFC-E180-0756-4E53495976BE}"/>
                </a:ext>
              </a:extLst>
            </p:cNvPr>
            <p:cNvCxnSpPr>
              <a:cxnSpLocks/>
              <a:stCxn id="12" idx="0"/>
              <a:endCxn id="32" idx="2"/>
            </p:cNvCxnSpPr>
            <p:nvPr/>
          </p:nvCxnSpPr>
          <p:spPr>
            <a:xfrm flipV="1">
              <a:off x="3981441" y="3857414"/>
              <a:ext cx="2185593" cy="1358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B43F959-E2D0-FBD7-1E75-5EE56036FDF7}"/>
                </a:ext>
              </a:extLst>
            </p:cNvPr>
            <p:cNvSpPr/>
            <p:nvPr/>
          </p:nvSpPr>
          <p:spPr>
            <a:xfrm>
              <a:off x="6167034" y="3621621"/>
              <a:ext cx="4729627" cy="47158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CC80-F620-DE90-5209-B2C52C32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0" name="Picture 9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2C1A769D-4361-F9AC-2461-8FE073EEA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35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2"/>
    </mc:Choice>
    <mc:Fallback xmlns="">
      <p:transition spd="slow" advTm="793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E55B-4070-46B3-81A3-DC61C0FA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Update: </a:t>
            </a:r>
            <a:br>
              <a:rPr lang="en-US" dirty="0"/>
            </a:br>
            <a:r>
              <a:rPr lang="en-US" dirty="0"/>
              <a:t>Two detectors at ORNL, Warm Magnet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EB613-5B9C-44C0-A28A-6C1A1C81AAE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3294" y="1845733"/>
                <a:ext cx="5056388" cy="448228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Detector Installation:</a:t>
                </a:r>
              </a:p>
              <a:p>
                <a:pPr lvl="1"/>
                <a:r>
                  <a:rPr lang="en-US" dirty="0"/>
                  <a:t>Upper detector at 30 kV with full field</a:t>
                </a:r>
              </a:p>
              <a:p>
                <a:pPr lvl="1"/>
                <a:r>
                  <a:rPr lang="en-US" dirty="0"/>
                  <a:t>Installed two detectors at ORNL</a:t>
                </a:r>
              </a:p>
              <a:p>
                <a:pPr lvl="1"/>
                <a:r>
                  <a:rPr lang="en-US" dirty="0"/>
                  <a:t>Magnet now too warm to ramp (likely not detectors)…</a:t>
                </a:r>
              </a:p>
              <a:p>
                <a:r>
                  <a:rPr lang="en-US" dirty="0"/>
                  <a:t>DAQ Studies</a:t>
                </a:r>
              </a:p>
              <a:p>
                <a:pPr lvl="1"/>
                <a:r>
                  <a:rPr lang="en-US" dirty="0"/>
                  <a:t>Ability to simultaneously read data from two DAQ chassis</a:t>
                </a:r>
              </a:p>
              <a:p>
                <a:pPr lvl="1"/>
                <a:r>
                  <a:rPr lang="en-US" dirty="0"/>
                  <a:t>Optimization of trigger logic and waveform readout</a:t>
                </a:r>
              </a:p>
              <a:p>
                <a:pPr lvl="2"/>
                <a:r>
                  <a:rPr lang="en-US" dirty="0"/>
                  <a:t>Trigger logic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→31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endParaRPr lang="en-US" dirty="0"/>
              </a:p>
              <a:p>
                <a:pPr lvl="2"/>
                <a:r>
                  <a:rPr lang="en-US" dirty="0"/>
                  <a:t>Waveform readout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→50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endParaRPr lang="en-US" dirty="0"/>
              </a:p>
              <a:p>
                <a:r>
                  <a:rPr lang="en-US" dirty="0"/>
                  <a:t>Detector Studies:</a:t>
                </a:r>
              </a:p>
              <a:p>
                <a:pPr lvl="1"/>
                <a:r>
                  <a:rPr lang="en-US" dirty="0"/>
                  <a:t>Stability improvements:</a:t>
                </a:r>
              </a:p>
              <a:p>
                <a:pPr lvl="2"/>
                <a:r>
                  <a:rPr lang="en-US" dirty="0"/>
                  <a:t>Reading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40%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→90%</m:t>
                    </m:r>
                  </m:oMath>
                </a14:m>
                <a:r>
                  <a:rPr lang="en-US" dirty="0"/>
                  <a:t> of pixels simultaneously</a:t>
                </a:r>
              </a:p>
              <a:p>
                <a:pPr lvl="1"/>
                <a:r>
                  <a:rPr lang="en-US" dirty="0"/>
                  <a:t>Detector gain linearity studies</a:t>
                </a:r>
              </a:p>
              <a:p>
                <a:r>
                  <a:rPr lang="en-US" dirty="0"/>
                  <a:t>Background + Noise Measurements</a:t>
                </a:r>
              </a:p>
              <a:p>
                <a:pPr lvl="1"/>
                <a:r>
                  <a:rPr lang="en-US" dirty="0"/>
                  <a:t>Lower Detector: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</a:p>
              <a:p>
                <a:pPr lvl="2"/>
                <a:r>
                  <a:rPr lang="en-US" dirty="0"/>
                  <a:t>Lower detector backgrounds partially due to SNS pulses</a:t>
                </a:r>
                <a:endParaRPr lang="en-US" baseline="30000" dirty="0"/>
              </a:p>
              <a:p>
                <a:pPr lvl="1"/>
                <a:r>
                  <a:rPr lang="en-US" dirty="0"/>
                  <a:t>Upper Detector: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~0.1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30000" dirty="0"/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EB613-5B9C-44C0-A28A-6C1A1C81A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3294" y="1845733"/>
                <a:ext cx="5056388" cy="4482289"/>
              </a:xfrm>
              <a:blipFill>
                <a:blip r:embed="rId2"/>
                <a:stretch>
                  <a:fillRect l="-723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52888-2F6E-470F-B068-D4D79B4E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AF4E-C456-4F63-9EAB-DAA8FED0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DC9FC3-F1C4-EF15-31CB-8F4ACACA4FD3}"/>
              </a:ext>
            </a:extLst>
          </p:cNvPr>
          <p:cNvGrpSpPr/>
          <p:nvPr/>
        </p:nvGrpSpPr>
        <p:grpSpPr>
          <a:xfrm>
            <a:off x="6308653" y="4220926"/>
            <a:ext cx="3522833" cy="2107096"/>
            <a:chOff x="5125662" y="4220926"/>
            <a:chExt cx="3522833" cy="210709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6766159-BC6F-1496-42EE-75906A7DC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662" y="4319909"/>
              <a:ext cx="3522833" cy="20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353EF-8EA2-E821-2827-C1DD54A1235C}"/>
                </a:ext>
              </a:extLst>
            </p:cNvPr>
            <p:cNvSpPr txBox="1"/>
            <p:nvPr/>
          </p:nvSpPr>
          <p:spPr>
            <a:xfrm>
              <a:off x="5422921" y="4220926"/>
              <a:ext cx="27902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Time of Flight (Lower Detector)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65E0BB-F8BF-167C-CC95-ABF5E65A8C8D}"/>
                </a:ext>
              </a:extLst>
            </p:cNvPr>
            <p:cNvSpPr txBox="1"/>
            <p:nvPr/>
          </p:nvSpPr>
          <p:spPr>
            <a:xfrm>
              <a:off x="6862615" y="5858275"/>
              <a:ext cx="1350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Jin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Ha Choi (NCSU)</a:t>
              </a: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1FD7E51-3DF3-CD2B-A918-30EDCF2B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D4ACD-0D62-F903-72BD-C2239191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40" y="1721907"/>
            <a:ext cx="3724218" cy="25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2966510F-5486-7A2F-58CB-9BF785A6E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131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60C1-7888-FE00-85BD-EB736264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Nab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434A-F8CC-582F-597C-CF4A4514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3482958" cy="518525"/>
          </a:xfrm>
        </p:spPr>
        <p:txBody>
          <a:bodyPr>
            <a:normAutofit/>
          </a:bodyPr>
          <a:lstStyle/>
          <a:p>
            <a:r>
              <a:rPr lang="en-US" dirty="0"/>
              <a:t>Nab Collaborating Institutions: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ABC3-015E-51A5-CE4B-ABEAAA25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2C99-0A49-2DB4-99D6-CC389C01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C5E3-7CB1-5DCD-8AA4-699E30DC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FBC7EF-F2ED-240E-360E-BC06C98403B8}"/>
              </a:ext>
            </a:extLst>
          </p:cNvPr>
          <p:cNvSpPr txBox="1">
            <a:spLocks/>
          </p:cNvSpPr>
          <p:nvPr/>
        </p:nvSpPr>
        <p:spPr>
          <a:xfrm>
            <a:off x="1112663" y="5059524"/>
            <a:ext cx="3482958" cy="518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Project Funding: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1EAA3D9-959F-5F52-EC8D-861B9206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10" y="1882663"/>
            <a:ext cx="1403994" cy="8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B88D582-6145-C826-9A2B-63107FD5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714" y="2164612"/>
            <a:ext cx="1151428" cy="6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A203A5B2-E04B-BD30-41CD-6853D776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65" y="2932691"/>
            <a:ext cx="2080041" cy="3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23B9AC3F-0AB0-F463-0262-81282C73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15" y="4362382"/>
            <a:ext cx="1885549" cy="5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363AE01E-66C4-D649-7EB9-1FE91EE5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12" y="2895938"/>
            <a:ext cx="4604755" cy="3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ee the source image">
            <a:extLst>
              <a:ext uri="{FF2B5EF4-FFF2-40B4-BE49-F238E27FC236}">
                <a16:creationId xmlns:a16="http://schemas.microsoft.com/office/drawing/2014/main" id="{EEDA25D8-531A-EF67-D04B-C60B81D9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29" y="3144584"/>
            <a:ext cx="1814219" cy="10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ee the source image">
            <a:extLst>
              <a:ext uri="{FF2B5EF4-FFF2-40B4-BE49-F238E27FC236}">
                <a16:creationId xmlns:a16="http://schemas.microsoft.com/office/drawing/2014/main" id="{B2E7244A-63F8-4ED8-C6AC-61F0DC56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4" y="3425059"/>
            <a:ext cx="1235464" cy="7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ee the source image">
            <a:extLst>
              <a:ext uri="{FF2B5EF4-FFF2-40B4-BE49-F238E27FC236}">
                <a16:creationId xmlns:a16="http://schemas.microsoft.com/office/drawing/2014/main" id="{09FDD4C7-7AC4-0C3A-DC9F-9F92B74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2" y="3973258"/>
            <a:ext cx="1710563" cy="11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See the source image">
            <a:extLst>
              <a:ext uri="{FF2B5EF4-FFF2-40B4-BE49-F238E27FC236}">
                <a16:creationId xmlns:a16="http://schemas.microsoft.com/office/drawing/2014/main" id="{691F9AE7-4202-BE59-B671-5FE212BA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15" y="3287652"/>
            <a:ext cx="875617" cy="9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The University of Tennessee Logo | Brand Guidelines">
            <a:extLst>
              <a:ext uri="{FF2B5EF4-FFF2-40B4-BE49-F238E27FC236}">
                <a16:creationId xmlns:a16="http://schemas.microsoft.com/office/drawing/2014/main" id="{68F7426D-92B5-C7AF-2644-B6D9BA1A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59" y="1640235"/>
            <a:ext cx="2707944" cy="12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4FABB82F-6E85-6B6F-F0EC-3E5BEC0476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15" y="2220945"/>
            <a:ext cx="2052673" cy="403106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8B09AF72-9B25-077B-0B89-EF6AE807E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82" y="2563834"/>
            <a:ext cx="773515" cy="773515"/>
          </a:xfrm>
          <a:prstGeom prst="rect">
            <a:avLst/>
          </a:prstGeom>
        </p:spPr>
      </p:pic>
      <p:pic>
        <p:nvPicPr>
          <p:cNvPr id="22" name="Picture 20" descr="See the source image">
            <a:extLst>
              <a:ext uri="{FF2B5EF4-FFF2-40B4-BE49-F238E27FC236}">
                <a16:creationId xmlns:a16="http://schemas.microsoft.com/office/drawing/2014/main" id="{F02F248E-C53C-F40A-7BCD-C04061DB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45" y="3310731"/>
            <a:ext cx="2864380" cy="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nsf.gov/images/logos/nsf1.jpg">
            <a:extLst>
              <a:ext uri="{FF2B5EF4-FFF2-40B4-BE49-F238E27FC236}">
                <a16:creationId xmlns:a16="http://schemas.microsoft.com/office/drawing/2014/main" id="{774238B3-3915-BCC7-2E2A-75ED5306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674" y="5406409"/>
            <a:ext cx="858877" cy="8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science.energy.gov/~/media/_/images/about/resources/logos/jpg/high-res/RGB_Color-Seal_Green-Mark_SC_Vertical.jpg">
            <a:extLst>
              <a:ext uri="{FF2B5EF4-FFF2-40B4-BE49-F238E27FC236}">
                <a16:creationId xmlns:a16="http://schemas.microsoft.com/office/drawing/2014/main" id="{312D028D-E1E5-2372-B164-DB62BBAA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283" y="5531991"/>
            <a:ext cx="2239498" cy="7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519F62CA-1EA8-F374-7B4E-DDD46014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005" y="5436460"/>
            <a:ext cx="1307936" cy="82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F6B9E7E-BCCE-96B3-1B42-D10D66A1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80" y="5448843"/>
            <a:ext cx="1542947" cy="83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ACF76B9F-5A98-09A7-B6E5-30FB9448E7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University Of South Carolina Transparent, HD Png Download , Transparent Png  Image - PNGitem">
            <a:extLst>
              <a:ext uri="{FF2B5EF4-FFF2-40B4-BE49-F238E27FC236}">
                <a16:creationId xmlns:a16="http://schemas.microsoft.com/office/drawing/2014/main" id="{43BCD8BE-309A-0AE7-83FC-FDD15078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0" y="4096200"/>
            <a:ext cx="1428180" cy="8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Western Kentucky University - Home | Facebook">
            <a:extLst>
              <a:ext uri="{FF2B5EF4-FFF2-40B4-BE49-F238E27FC236}">
                <a16:creationId xmlns:a16="http://schemas.microsoft.com/office/drawing/2014/main" id="{2F4E4187-DA55-3A48-14B1-7D4078AF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4" y="4200192"/>
            <a:ext cx="974162" cy="9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Universidad Nacional Autónoma de México in Mexico : Reviews ...">
            <a:extLst>
              <a:ext uri="{FF2B5EF4-FFF2-40B4-BE49-F238E27FC236}">
                <a16:creationId xmlns:a16="http://schemas.microsoft.com/office/drawing/2014/main" id="{5E3DC100-C650-941B-D742-947777CD9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18209"/>
          <a:stretch/>
        </p:blipFill>
        <p:spPr bwMode="auto">
          <a:xfrm>
            <a:off x="10248570" y="3090992"/>
            <a:ext cx="1814219" cy="8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Magnetismus und Medizin eng verknüpft">
            <a:extLst>
              <a:ext uri="{FF2B5EF4-FFF2-40B4-BE49-F238E27FC236}">
                <a16:creationId xmlns:a16="http://schemas.microsoft.com/office/drawing/2014/main" id="{03B11E7F-F85C-0A21-39A4-5B5106A3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10" y="4254255"/>
            <a:ext cx="2707944" cy="4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4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5CB1-B00E-427F-93E0-3FA0C324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8FE56-90FE-4997-9E10-74C3BC99A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F424AD-528A-4A6B-B741-A70911967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DBD7E-922F-4321-B457-69861A73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6EC1F-215E-4F7A-B910-8D1CD013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48D8AD-FDD1-4D3B-3F1A-CA669FD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7" name="Picture 6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2F8E49AC-F814-0F9D-D870-C63B2169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62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AF43BE-7100-45F5-A86E-39242B2FA4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AF43BE-7100-45F5-A86E-39242B2FA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76A5-5BF1-44DC-BAC0-5F59E931DC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26554" y="3033153"/>
                <a:ext cx="4422163" cy="33323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These correlation terms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b="0" i="1" dirty="0">
                  <a:solidFill>
                    <a:schemeClr val="bg2">
                      <a:lumMod val="25000"/>
                    </a:schemeClr>
                  </a:solidFill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>
                            <a:lumMod val="2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1+3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Fierz</a:t>
                </a:r>
                <a:r>
                  <a:rPr lang="en-US" dirty="0"/>
                  <a:t> Interference term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couples to scalar, tensor terms in weak interaction</a:t>
                </a:r>
              </a:p>
              <a:p>
                <a:pPr lvl="1"/>
                <a:r>
                  <a:rPr lang="en-US" dirty="0"/>
                  <a:t>Non-zero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new physics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76A5-5BF1-44DC-BAC0-5F59E931D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26554" y="3033153"/>
                <a:ext cx="4422163" cy="3332324"/>
              </a:xfrm>
              <a:blipFill>
                <a:blip r:embed="rId4"/>
                <a:stretch>
                  <a:fillRect l="-151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D35DB3-A31A-4267-9B9A-B15F59D87181}"/>
                  </a:ext>
                </a:extLst>
              </p:cNvPr>
              <p:cNvSpPr txBox="1"/>
              <p:nvPr/>
            </p:nvSpPr>
            <p:spPr>
              <a:xfrm>
                <a:off x="1203649" y="1737360"/>
                <a:ext cx="9952031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Decay rate of the neutron is proportional to: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E6A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D35DB3-A31A-4267-9B9A-B15F59D87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49" y="1737360"/>
                <a:ext cx="9952031" cy="997324"/>
              </a:xfrm>
              <a:prstGeom prst="rect">
                <a:avLst/>
              </a:prstGeom>
              <a:blipFill>
                <a:blip r:embed="rId5"/>
                <a:stretch>
                  <a:fillRect l="-490" t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1682-AA0D-4EE9-AFF6-37E30822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245E3C-A2C4-44F7-A911-4C3D7E478990}"/>
                  </a:ext>
                </a:extLst>
              </p:cNvPr>
              <p:cNvSpPr txBox="1"/>
              <p:nvPr/>
            </p:nvSpPr>
            <p:spPr>
              <a:xfrm>
                <a:off x="1528604" y="5330699"/>
                <a:ext cx="33557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Data from: </a:t>
                </a:r>
              </a:p>
              <a:p>
                <a:pPr marL="171450" indent="-171450">
                  <a:buClr>
                    <a:schemeClr val="accent1"/>
                  </a:buClr>
                  <a:buFont typeface="Calibri" panose="020F0502020204030204" pitchFamily="34" charset="0"/>
                  <a:buChar char="◦"/>
                </a:pPr>
                <a:r>
                  <a:rPr lang="en-US" sz="1200" dirty="0">
                    <a:hlinkClick r:id="rId6"/>
                  </a:rPr>
                  <a:t>Workman, R. L. </a:t>
                </a:r>
                <a:r>
                  <a:rPr lang="en-US" sz="1200" i="1" dirty="0">
                    <a:hlinkClick r:id="rId6"/>
                  </a:rPr>
                  <a:t>et al</a:t>
                </a:r>
                <a:r>
                  <a:rPr lang="en-US" sz="1200" dirty="0">
                    <a:hlinkClick r:id="rId6"/>
                  </a:rPr>
                  <a:t>, Particle Data Group (2022)</a:t>
                </a:r>
                <a:endParaRPr lang="en-US" sz="1200" dirty="0"/>
              </a:p>
              <a:p>
                <a:r>
                  <a:rPr lang="en-US" sz="1200" dirty="0"/>
                  <a:t>Most recent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measurements:</a:t>
                </a:r>
              </a:p>
              <a:p>
                <a:pPr marL="171450" indent="-171450">
                  <a:buClr>
                    <a:schemeClr val="accent1"/>
                  </a:buClr>
                  <a:buFont typeface="Calibri" panose="020F0502020204030204" pitchFamily="34" charset="0"/>
                  <a:buChar char="◦"/>
                </a:pPr>
                <a:r>
                  <a:rPr lang="en-US" sz="1200" dirty="0">
                    <a:hlinkClick r:id="rId7"/>
                  </a:rPr>
                  <a:t>Beck, et al., Phys. Rev. C 101, 055506 (2020)</a:t>
                </a:r>
                <a:endParaRPr lang="en-US" sz="1200" dirty="0"/>
              </a:p>
              <a:p>
                <a:pPr marL="171450" indent="-171450">
                  <a:buClr>
                    <a:schemeClr val="accent1"/>
                  </a:buClr>
                  <a:buFont typeface="Calibri" panose="020F0502020204030204" pitchFamily="34" charset="0"/>
                  <a:buChar char="◦"/>
                </a:pPr>
                <a:r>
                  <a:rPr lang="fr-FR" sz="1200" dirty="0">
                    <a:hlinkClick r:id="rId8"/>
                  </a:rPr>
                  <a:t>Hassan et al., Phys. </a:t>
                </a:r>
                <a:r>
                  <a:rPr lang="fr-FR" sz="1200" dirty="0" err="1">
                    <a:hlinkClick r:id="rId8"/>
                  </a:rPr>
                  <a:t>Rev</a:t>
                </a:r>
                <a:r>
                  <a:rPr lang="fr-FR" sz="1200" dirty="0">
                    <a:hlinkClick r:id="rId8"/>
                  </a:rPr>
                  <a:t>. C 103, 045502 (2021)</a:t>
                </a:r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245E3C-A2C4-44F7-A911-4C3D7E478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4" y="5330699"/>
                <a:ext cx="3355778" cy="1200329"/>
              </a:xfrm>
              <a:prstGeom prst="rect">
                <a:avLst/>
              </a:prstGeom>
              <a:blipFill>
                <a:blip r:embed="rId9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>
            <a:extLst>
              <a:ext uri="{FF2B5EF4-FFF2-40B4-BE49-F238E27FC236}">
                <a16:creationId xmlns:a16="http://schemas.microsoft.com/office/drawing/2014/main" id="{6E993BCF-184A-40C6-8001-C25A305369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58" y="2850646"/>
            <a:ext cx="4202963" cy="3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6EE58F6-E73B-4B0A-82D3-A40F2366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pic>
        <p:nvPicPr>
          <p:cNvPr id="11" name="Picture 10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66448C12-9821-4EBA-B1FC-2C83B27894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CD10C-74C5-8F54-5C0A-F636CEDB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</p:spTree>
    <p:extLst>
      <p:ext uri="{BB962C8B-B14F-4D97-AF65-F5344CB8AC3E}">
        <p14:creationId xmlns:p14="http://schemas.microsoft.com/office/powerpoint/2010/main" val="4162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42"/>
    </mc:Choice>
    <mc:Fallback xmlns="">
      <p:transition spd="slow" advTm="2195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8B36CCE3-F1F4-5EFB-D833-785ACD115E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22177"/>
            <a:ext cx="4937125" cy="36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3D276B-3D18-47FE-AA04-F44392C1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Beta-Decay: Why Use Neutrons?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40192-0FF6-418C-968B-686727F5591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14519" y="1845945"/>
                <a:ext cx="4937760" cy="47254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Neutron decay: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𝑢𝑑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5099.3 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(1+3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)(1+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Experimentally Determine: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 Neutron Lifetime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: Ratio of coupling constants</a:t>
                </a:r>
              </a:p>
              <a:p>
                <a:r>
                  <a:rPr lang="en-US" dirty="0"/>
                  <a:t>Theoretically Straightforward:</a:t>
                </a:r>
              </a:p>
              <a:p>
                <a:pPr lvl="1"/>
                <a:r>
                  <a:rPr lang="en-US" dirty="0"/>
                  <a:t>No nuclear structure corrections!</a:t>
                </a:r>
              </a:p>
              <a:p>
                <a:pPr lvl="1"/>
                <a:r>
                  <a:rPr lang="en-US" dirty="0"/>
                  <a:t>Inner radiative correction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To compete with nuclear measurements: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40192-0FF6-418C-968B-686727F55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14519" y="1845945"/>
                <a:ext cx="4937760" cy="4725452"/>
              </a:xfrm>
              <a:blipFill>
                <a:blip r:embed="rId3"/>
                <a:stretch>
                  <a:fillRect l="-1235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171D8-EE62-49A8-B059-0E0CEA76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A0A9-E83C-4785-8491-5378F429A09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9F093-2549-43D2-96CF-C509B6DB15C8}"/>
              </a:ext>
            </a:extLst>
          </p:cNvPr>
          <p:cNvSpPr txBox="1"/>
          <p:nvPr/>
        </p:nvSpPr>
        <p:spPr>
          <a:xfrm>
            <a:off x="7847045" y="5747058"/>
            <a:ext cx="43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from:</a:t>
            </a:r>
          </a:p>
          <a:p>
            <a:pPr marL="171450" indent="-171450"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</a:pPr>
            <a:r>
              <a:rPr lang="en-US" sz="1200" dirty="0">
                <a:hlinkClick r:id="rId4"/>
              </a:rPr>
              <a:t>Workman, R. L. </a:t>
            </a:r>
            <a:r>
              <a:rPr lang="en-US" sz="1200" i="1" dirty="0">
                <a:hlinkClick r:id="rId4"/>
              </a:rPr>
              <a:t>et al</a:t>
            </a:r>
            <a:r>
              <a:rPr lang="en-US" sz="1200" dirty="0">
                <a:hlinkClick r:id="rId4"/>
              </a:rPr>
              <a:t>, Particle Data Group (2022)</a:t>
            </a:r>
            <a:endParaRPr lang="en-US" sz="12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7100E8-04F4-4FAA-9E15-1A27E5EB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B8DBF73-D02A-D886-4622-B30ED1EB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2" name="Picture 11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824FECA6-9BDE-3AD0-7985-CA6C17A71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74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58"/>
    </mc:Choice>
    <mc:Fallback xmlns="">
      <p:transition spd="slow" advTm="1190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E3F9-B407-48AD-93AB-5AF6BA3E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D806F-6D40-4692-8855-83362E5BDE1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4937760" cy="2451004"/>
              </a:xfrm>
            </p:spPr>
            <p:txBody>
              <a:bodyPr/>
              <a:lstStyle/>
              <a:p>
                <a:r>
                  <a:rPr lang="en-US" dirty="0"/>
                  <a:t>Need to understand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Have done measurements with Hall probe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Good agreement with simulation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Analysis of magnetometry data ongoing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D806F-6D40-4692-8855-83362E5BD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4937760" cy="2451004"/>
              </a:xfrm>
              <a:blipFill>
                <a:blip r:embed="rId3"/>
                <a:stretch>
                  <a:fillRect l="-1235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30E75DC-EFEF-46FF-B500-E9C69937F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47484" y="2038526"/>
            <a:ext cx="5574693" cy="3983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F294AF-C833-4C1D-A52F-748864A5B80B}"/>
                  </a:ext>
                </a:extLst>
              </p:cNvPr>
              <p:cNvSpPr/>
              <p:nvPr/>
            </p:nvSpPr>
            <p:spPr>
              <a:xfrm>
                <a:off x="9126043" y="4531237"/>
                <a:ext cx="1019638" cy="503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F294AF-C833-4C1D-A52F-748864A5B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043" y="4531237"/>
                <a:ext cx="1019638" cy="503664"/>
              </a:xfrm>
              <a:prstGeom prst="rect">
                <a:avLst/>
              </a:prstGeom>
              <a:blipFill>
                <a:blip r:embed="rId5"/>
                <a:stretch>
                  <a:fillRect r="-2994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0C0B2F-FDE4-4531-BB4C-5BE6A7AAC1CA}"/>
                  </a:ext>
                </a:extLst>
              </p:cNvPr>
              <p:cNvSpPr/>
              <p:nvPr/>
            </p:nvSpPr>
            <p:spPr>
              <a:xfrm>
                <a:off x="6914312" y="3081722"/>
                <a:ext cx="949106" cy="503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DV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0C0B2F-FDE4-4531-BB4C-5BE6A7AAC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312" y="3081722"/>
                <a:ext cx="949106" cy="503664"/>
              </a:xfrm>
              <a:prstGeom prst="rect">
                <a:avLst/>
              </a:prstGeom>
              <a:blipFill>
                <a:blip r:embed="rId6"/>
                <a:stretch>
                  <a:fillRect r="-2564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10">
                <a:extLst>
                  <a:ext uri="{FF2B5EF4-FFF2-40B4-BE49-F238E27FC236}">
                    <a16:creationId xmlns:a16="http://schemas.microsoft.com/office/drawing/2014/main" id="{AF11A857-1DF0-4159-A961-CE5EEAF42F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4250713"/>
                  </p:ext>
                </p:extLst>
              </p:nvPr>
            </p:nvGraphicFramePr>
            <p:xfrm>
              <a:off x="596721" y="3862117"/>
              <a:ext cx="5630776" cy="18095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35505">
                      <a:extLst>
                        <a:ext uri="{9D8B030D-6E8A-4147-A177-3AD203B41FA5}">
                          <a16:colId xmlns:a16="http://schemas.microsoft.com/office/drawing/2014/main" val="2037912739"/>
                        </a:ext>
                      </a:extLst>
                    </a:gridCol>
                    <a:gridCol w="2153031">
                      <a:extLst>
                        <a:ext uri="{9D8B030D-6E8A-4147-A177-3AD203B41FA5}">
                          <a16:colId xmlns:a16="http://schemas.microsoft.com/office/drawing/2014/main" val="3850725079"/>
                        </a:ext>
                      </a:extLst>
                    </a:gridCol>
                    <a:gridCol w="1342240">
                      <a:extLst>
                        <a:ext uri="{9D8B030D-6E8A-4147-A177-3AD203B41FA5}">
                          <a16:colId xmlns:a16="http://schemas.microsoft.com/office/drawing/2014/main" val="3857900242"/>
                        </a:ext>
                      </a:extLst>
                    </a:gridCol>
                  </a:tblGrid>
                  <a:tr h="361717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Target Uncertainty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6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478908"/>
                      </a:ext>
                    </a:extLst>
                  </a:tr>
                  <a:tr h="14289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Curvature at Pinch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6A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=2%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6A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5.3×1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6A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22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Ratio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kumimoji="0" lang="en-US" sz="16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6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TOF</m:t>
                                  </m:r>
                                </m:sub>
                              </m:sSub>
                              <m:r>
                                <a:rPr kumimoji="0" lang="en-US" sz="16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𝑇𝑂𝐹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kumimoji="0" lang="en-US" sz="16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=1%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2.2×1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6405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Ratio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𝐷𝑉</m:t>
                                  </m:r>
                                </m:sub>
                              </m:sSub>
                              <m:r>
                                <a:rPr kumimoji="0" lang="en-US" sz="16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𝐷𝑉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kumimoji="0" lang="en-US" sz="16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𝐷𝑉</m:t>
                                    </m:r>
                                  </m:sub>
                                </m:sSub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𝐷𝑉</m:t>
                                    </m:r>
                                  </m:sub>
                                </m:sSub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=1%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1.8×1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4936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SUM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6.0×1</m:t>
                                </m:r>
                                <m:sSup>
                                  <m:sSup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6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286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10">
                <a:extLst>
                  <a:ext uri="{FF2B5EF4-FFF2-40B4-BE49-F238E27FC236}">
                    <a16:creationId xmlns:a16="http://schemas.microsoft.com/office/drawing/2014/main" id="{AF11A857-1DF0-4159-A961-CE5EEAF42F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4250713"/>
                  </p:ext>
                </p:extLst>
              </p:nvPr>
            </p:nvGraphicFramePr>
            <p:xfrm>
              <a:off x="596721" y="3862117"/>
              <a:ext cx="5630776" cy="18095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35505">
                      <a:extLst>
                        <a:ext uri="{9D8B030D-6E8A-4147-A177-3AD203B41FA5}">
                          <a16:colId xmlns:a16="http://schemas.microsoft.com/office/drawing/2014/main" val="2037912739"/>
                        </a:ext>
                      </a:extLst>
                    </a:gridCol>
                    <a:gridCol w="2153031">
                      <a:extLst>
                        <a:ext uri="{9D8B030D-6E8A-4147-A177-3AD203B41FA5}">
                          <a16:colId xmlns:a16="http://schemas.microsoft.com/office/drawing/2014/main" val="3850725079"/>
                        </a:ext>
                      </a:extLst>
                    </a:gridCol>
                    <a:gridCol w="1342240">
                      <a:extLst>
                        <a:ext uri="{9D8B030D-6E8A-4147-A177-3AD203B41FA5}">
                          <a16:colId xmlns:a16="http://schemas.microsoft.com/office/drawing/2014/main" val="3857900242"/>
                        </a:ext>
                      </a:extLst>
                    </a:gridCol>
                  </a:tblGrid>
                  <a:tr h="361717">
                    <a:tc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Target Uncertainty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909" t="-3333" r="-909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4789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419" t="-112727" r="-164103" b="-36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2542" t="-112727" r="-62712" b="-36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25909" t="-112727" r="-909" b="-36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22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3419" t="-191803" r="-164103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7"/>
                          <a:stretch>
                            <a:fillRect l="-102542" t="-191803" r="-62712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25909" t="-191803" r="-909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6405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19" t="-291803" r="-164103" b="-1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2542" t="-291803" r="-62712" b="-1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909" t="-291803" r="-909" b="-1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4936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SUM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909" t="-391803" r="-909" b="-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286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13763B-BAC9-4A1E-BB61-50D47D1CF3CF}"/>
                  </a:ext>
                </a:extLst>
              </p:cNvPr>
              <p:cNvSpPr txBox="1"/>
              <p:nvPr/>
            </p:nvSpPr>
            <p:spPr>
              <a:xfrm>
                <a:off x="8599551" y="1853860"/>
                <a:ext cx="10572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13763B-BAC9-4A1E-BB61-50D47D1CF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551" y="1853860"/>
                <a:ext cx="1057209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2F14D7-EB92-455A-A66C-575A7EF2C0B3}"/>
                  </a:ext>
                </a:extLst>
              </p:cNvPr>
              <p:cNvSpPr txBox="1"/>
              <p:nvPr/>
            </p:nvSpPr>
            <p:spPr>
              <a:xfrm>
                <a:off x="8164272" y="2283125"/>
                <a:ext cx="870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>
                        <a:solidFill>
                          <a:srgbClr val="E6AF00"/>
                        </a:solidFill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>
                    <a:solidFill>
                      <a:srgbClr val="E6AF00"/>
                    </a:solidFill>
                    <a:latin typeface="Times New Roman" pitchFamily="18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2F14D7-EB92-455A-A66C-575A7EF2C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72" y="2283125"/>
                <a:ext cx="870559" cy="369332"/>
              </a:xfrm>
              <a:prstGeom prst="rect">
                <a:avLst/>
              </a:prstGeom>
              <a:blipFill>
                <a:blip r:embed="rId9"/>
                <a:stretch>
                  <a:fillRect t="-10000" r="-55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198B4F-1EA1-49C7-A47B-4259DBE6E78F}"/>
                  </a:ext>
                </a:extLst>
              </p:cNvPr>
              <p:cNvSpPr txBox="1"/>
              <p:nvPr/>
            </p:nvSpPr>
            <p:spPr>
              <a:xfrm>
                <a:off x="8247760" y="3692200"/>
                <a:ext cx="47016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198B4F-1EA1-49C7-A47B-4259DBE6E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760" y="3692200"/>
                <a:ext cx="470160" cy="39158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51362DF-DF3A-45C9-A6EF-60D87B18EF5B}"/>
              </a:ext>
            </a:extLst>
          </p:cNvPr>
          <p:cNvSpPr/>
          <p:nvPr/>
        </p:nvSpPr>
        <p:spPr>
          <a:xfrm>
            <a:off x="8390788" y="5156742"/>
            <a:ext cx="2692866" cy="391582"/>
          </a:xfrm>
          <a:prstGeom prst="rect">
            <a:avLst/>
          </a:prstGeom>
          <a:solidFill>
            <a:srgbClr val="297D53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172B6D-23A2-41D7-85E3-7CA3C154FAF0}"/>
              </a:ext>
            </a:extLst>
          </p:cNvPr>
          <p:cNvSpPr/>
          <p:nvPr/>
        </p:nvSpPr>
        <p:spPr>
          <a:xfrm>
            <a:off x="7863418" y="2283126"/>
            <a:ext cx="108390" cy="3265198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209CAB-1078-41B6-91A1-6467677F89EB}"/>
              </a:ext>
            </a:extLst>
          </p:cNvPr>
          <p:cNvSpPr/>
          <p:nvPr/>
        </p:nvSpPr>
        <p:spPr>
          <a:xfrm>
            <a:off x="8007367" y="2283126"/>
            <a:ext cx="63571" cy="326519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CE50B0-BC52-4A9A-9EFB-72AE10736207}"/>
              </a:ext>
            </a:extLst>
          </p:cNvPr>
          <p:cNvSpPr/>
          <p:nvPr/>
        </p:nvSpPr>
        <p:spPr>
          <a:xfrm>
            <a:off x="7863418" y="2467791"/>
            <a:ext cx="394431" cy="613931"/>
          </a:xfrm>
          <a:prstGeom prst="ellipse">
            <a:avLst/>
          </a:prstGeom>
          <a:solidFill>
            <a:srgbClr val="FFE05F">
              <a:alpha val="2117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FE68E5-98D5-407C-8BFA-D5291E9B7AF5}"/>
              </a:ext>
            </a:extLst>
          </p:cNvPr>
          <p:cNvCxnSpPr/>
          <p:nvPr/>
        </p:nvCxnSpPr>
        <p:spPr>
          <a:xfrm>
            <a:off x="7285785" y="3325901"/>
            <a:ext cx="577633" cy="75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DBA029-0682-4A23-B0A8-452E26B9C3E5}"/>
              </a:ext>
            </a:extLst>
          </p:cNvPr>
          <p:cNvCxnSpPr>
            <a:cxnSpLocks/>
          </p:cNvCxnSpPr>
          <p:nvPr/>
        </p:nvCxnSpPr>
        <p:spPr>
          <a:xfrm flipH="1">
            <a:off x="8894743" y="4676781"/>
            <a:ext cx="231300" cy="50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54A401-11CB-4C66-8C51-9C75849CD418}"/>
              </a:ext>
            </a:extLst>
          </p:cNvPr>
          <p:cNvCxnSpPr>
            <a:cxnSpLocks/>
            <a:endCxn id="35" idx="6"/>
          </p:cNvCxnSpPr>
          <p:nvPr/>
        </p:nvCxnSpPr>
        <p:spPr>
          <a:xfrm flipH="1">
            <a:off x="8257849" y="2650648"/>
            <a:ext cx="112496" cy="1241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482653-C927-4FF5-B4B5-AE6C2C4AD1CD}"/>
              </a:ext>
            </a:extLst>
          </p:cNvPr>
          <p:cNvCxnSpPr/>
          <p:nvPr/>
        </p:nvCxnSpPr>
        <p:spPr>
          <a:xfrm flipH="1">
            <a:off x="8106497" y="4045922"/>
            <a:ext cx="263848" cy="2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CD5D479-9F83-4235-BFFA-F38C701BA37C}"/>
              </a:ext>
            </a:extLst>
          </p:cNvPr>
          <p:cNvSpPr txBox="1"/>
          <p:nvPr/>
        </p:nvSpPr>
        <p:spPr>
          <a:xfrm>
            <a:off x="6976973" y="5271325"/>
            <a:ext cx="82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Fry, EKU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E8007C6-7866-47F2-94C9-C9DAE1F5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F421D2C-1143-4945-8294-4918DEEB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6914B-D2C9-54CE-812D-7D0296BB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6" name="Picture 5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F3E05140-1367-9E88-2D4D-13FC43452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7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30"/>
    </mc:Choice>
    <mc:Fallback xmlns="">
      <p:transition spd="slow" advTm="12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0540-C437-521A-BB62-E17E8267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Linearity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BFAB6D-B960-32B6-452F-AF2D2006F9F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Based on SULI student report using the pulser</a:t>
                </a:r>
              </a:p>
              <a:p>
                <a:pPr lvl="1"/>
                <a:r>
                  <a:rPr lang="en-US" dirty="0"/>
                  <a:t>Detector linearity </a:t>
                </a:r>
              </a:p>
              <a:p>
                <a:pPr lvl="1"/>
                <a:r>
                  <a:rPr lang="en-US" dirty="0"/>
                  <a:t>Nonlinearities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0.068%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BFAB6D-B960-32B6-452F-AF2D2006F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35" t="-1667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55C32-E9FA-6667-766D-505AB465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6F12-3FFC-04B7-3EC4-0D4B80FF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391E-F693-1628-CFFF-D2642748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D4854-56B7-5F33-B54C-D725851DB2B1}"/>
              </a:ext>
            </a:extLst>
          </p:cNvPr>
          <p:cNvGrpSpPr/>
          <p:nvPr/>
        </p:nvGrpSpPr>
        <p:grpSpPr>
          <a:xfrm>
            <a:off x="7115258" y="1845734"/>
            <a:ext cx="3219538" cy="4488286"/>
            <a:chOff x="5548567" y="1794607"/>
            <a:chExt cx="3219538" cy="4488286"/>
          </a:xfrm>
        </p:grpSpPr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8CFE1F6B-DA25-BF13-4935-3F2444E2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232" y="2068086"/>
              <a:ext cx="3104208" cy="41055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FDEE06-BE93-FC71-BE49-562F3E0FC5BE}"/>
                </a:ext>
              </a:extLst>
            </p:cNvPr>
            <p:cNvSpPr txBox="1"/>
            <p:nvPr/>
          </p:nvSpPr>
          <p:spPr>
            <a:xfrm>
              <a:off x="5548567" y="6005894"/>
              <a:ext cx="1492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  <a:highlight>
                    <a:srgbClr val="FFFF00"/>
                  </a:highlight>
                </a:rPr>
                <a:t>Eliza Howard (SULI)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4880E9-F2CB-27B4-1006-D49231AD8BD4}"/>
                </a:ext>
              </a:extLst>
            </p:cNvPr>
            <p:cNvSpPr txBox="1"/>
            <p:nvPr/>
          </p:nvSpPr>
          <p:spPr>
            <a:xfrm>
              <a:off x="5651010" y="1794607"/>
              <a:ext cx="3117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Detector Linearity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51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3935-BEED-4AC9-A789-D3C4D450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Reach of Nab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487D4A-E4C2-45DA-B837-8B61F2BD68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73711" y="1845734"/>
                <a:ext cx="4937760" cy="44479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 1600 decays/second in decay volume </a:t>
                </a:r>
              </a:p>
              <a:p>
                <a:pPr lvl="1"/>
                <a:r>
                  <a:rPr lang="en-US" dirty="0"/>
                  <a:t>12.7% of protons go to upper detector</a:t>
                </a:r>
              </a:p>
              <a:p>
                <a:pPr lvl="1"/>
                <a:r>
                  <a:rPr lang="en-US" dirty="0"/>
                  <a:t>200 protons/second</a:t>
                </a:r>
              </a:p>
              <a:p>
                <a:r>
                  <a:rPr lang="en-US" dirty="0"/>
                  <a:t>Can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3.8×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events in 6 weeks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Over 2 years of dedicated running,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4.4×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b="0" dirty="0"/>
                  <a:t> protons in upper detector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∼7×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∼7×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487D4A-E4C2-45DA-B837-8B61F2BD6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3711" y="1845734"/>
                <a:ext cx="4937760" cy="4447974"/>
              </a:xfrm>
              <a:blipFill>
                <a:blip r:embed="rId3"/>
                <a:stretch>
                  <a:fillRect l="-1358" t="-1509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Group 112">
                <a:extLst>
                  <a:ext uri="{FF2B5EF4-FFF2-40B4-BE49-F238E27FC236}">
                    <a16:creationId xmlns:a16="http://schemas.microsoft.com/office/drawing/2014/main" id="{78DB0121-1176-4AD0-8D94-4064CB3A27D0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74079956"/>
                  </p:ext>
                </p:extLst>
              </p:nvPr>
            </p:nvGraphicFramePr>
            <p:xfrm>
              <a:off x="6035038" y="1986235"/>
              <a:ext cx="6055619" cy="2377440"/>
            </p:xfrm>
            <a:graphic>
              <a:graphicData uri="http://schemas.openxmlformats.org/drawingml/2006/table">
                <a:tbl>
                  <a:tblPr/>
                  <a:tblGrid>
                    <a:gridCol w="17455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4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4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66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0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  <m:r>
                                      <a:rPr lang="en-US" sz="16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𝒎𝒊𝒏</m:t>
                                    </m:r>
                                  </m:sub>
                                </m:sSub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𝐤𝐞𝐕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100 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600" b="1" i="0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𝐩</m:t>
                                    </m:r>
                                    <m:r>
                                      <a:rPr lang="en-US" sz="16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600" b="1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𝝁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𝐬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kumimoji="0" lang="el-GR" sz="1600" b="0" i="1" u="none" strike="noStrike" cap="none" normalizeH="0" baseline="0" dirty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kumimoji="0" lang="el-GR" sz="1600" b="0" i="1" u="none" strike="noStrike" cap="none" normalizeH="0" baseline="0" dirty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a:t>)</a:t>
                          </a: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2.4/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2.5/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2.7/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3.0/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+ </m:t>
                              </m:r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𝑐𝑎𝑙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,</a:t>
                          </a:r>
                          <a:r>
                            <a:rPr kumimoji="0" lang="en-US" sz="16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𝑇𝑂𝐹</m:t>
                                  </m:r>
                                </m:sub>
                              </m:sSub>
                            </m:oMath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2.6/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2.7/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2.9/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3.2/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r>
                                <a:rPr kumimoji="0" lang="en-US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 </m:t>
                              </m:r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75%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 of data</a:t>
                          </a: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3.4/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3.5/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3.8/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4.4/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</m:t>
                              </m:r>
                              <m:r>
                                <a:rPr kumimoji="0" lang="en-US" sz="1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10%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 bkg.</a:t>
                          </a:r>
                          <a:endParaRPr kumimoji="0" lang="en-U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4.4/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4.6/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4.7/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5.2/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kumimoji="0" lang="en-US" sz="16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Group 112">
                <a:extLst>
                  <a:ext uri="{FF2B5EF4-FFF2-40B4-BE49-F238E27FC236}">
                    <a16:creationId xmlns:a16="http://schemas.microsoft.com/office/drawing/2014/main" id="{78DB0121-1176-4AD0-8D94-4064CB3A27D0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74079956"/>
                  </p:ext>
                </p:extLst>
              </p:nvPr>
            </p:nvGraphicFramePr>
            <p:xfrm>
              <a:off x="6035038" y="1986235"/>
              <a:ext cx="6055619" cy="2377440"/>
            </p:xfrm>
            <a:graphic>
              <a:graphicData uri="http://schemas.openxmlformats.org/drawingml/2006/table">
                <a:tbl>
                  <a:tblPr/>
                  <a:tblGrid>
                    <a:gridCol w="17455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4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4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66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0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1538" r="-247735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1538" r="-292818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1538" r="-191209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1538" r="-93333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1538" r="-1818" b="-5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101538" r="-247735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101538" r="-292818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101538" r="-191209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101538" r="-93333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101538" r="-1818" b="-4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198485" r="-247735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198485" r="-292818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198485" r="-191209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198485" r="-93333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198485" r="-1818" b="-3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303077" r="-247735" b="-2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303077" r="-292818" b="-2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303077" r="-191209" b="-2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303077" r="-93333" b="-2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303077" r="-1818" b="-2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403077" r="-247735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403077" r="-292818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403077" r="-191209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403077" r="-93333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403077" r="-1818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48" t="-503077" r="-247735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9116" t="-503077" r="-292818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57692" t="-503077" r="-191209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1667" t="-503077" r="-93333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03636" t="-503077" r="-1818" b="-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112">
                <a:extLst>
                  <a:ext uri="{FF2B5EF4-FFF2-40B4-BE49-F238E27FC236}">
                    <a16:creationId xmlns:a16="http://schemas.microsoft.com/office/drawing/2014/main" id="{891D4608-B2F1-42A3-AB3C-95C5CA0122B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927481"/>
                  </p:ext>
                </p:extLst>
              </p:nvPr>
            </p:nvGraphicFramePr>
            <p:xfrm>
              <a:off x="6096000" y="4838946"/>
              <a:ext cx="5906529" cy="1188720"/>
            </p:xfrm>
            <a:graphic>
              <a:graphicData uri="http://schemas.openxmlformats.org/drawingml/2006/table">
                <a:tbl>
                  <a:tblPr/>
                  <a:tblGrid>
                    <a:gridCol w="15443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16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77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37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50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  <m:r>
                                      <a:rPr lang="en-US" sz="16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sz="16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𝒎𝒊𝒏</m:t>
                                    </m:r>
                                  </m:sub>
                                </m:sSub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𝐤𝐞𝐕</m:t>
                                </m:r>
                                <m:r>
                                  <a:rPr lang="en-US" sz="1600" b="1" i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Δ</m:t>
                              </m:r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itchFamily="18" charset="0"/>
                            </a:rPr>
                            <a:t>)</a:t>
                          </a: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7.5/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10.1/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15.6/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26.3/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𝑐𝑎𝑙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9.1/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12.7/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20.4/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36.0/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16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112">
                <a:extLst>
                  <a:ext uri="{FF2B5EF4-FFF2-40B4-BE49-F238E27FC236}">
                    <a16:creationId xmlns:a16="http://schemas.microsoft.com/office/drawing/2014/main" id="{891D4608-B2F1-42A3-AB3C-95C5CA0122B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2927481"/>
                  </p:ext>
                </p:extLst>
              </p:nvPr>
            </p:nvGraphicFramePr>
            <p:xfrm>
              <a:off x="6096000" y="4838946"/>
              <a:ext cx="5906529" cy="1188720"/>
            </p:xfrm>
            <a:graphic>
              <a:graphicData uri="http://schemas.openxmlformats.org/drawingml/2006/table">
                <a:tbl>
                  <a:tblPr/>
                  <a:tblGrid>
                    <a:gridCol w="15443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16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77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37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50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791" t="-1538" r="-284585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51786" t="-1538" r="-32857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26203" t="-1538" r="-195187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27957" t="-1538" r="-96237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857" t="-1538" r="-2286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791" t="-100000" r="-284585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51786" t="-100000" r="-32857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26203" t="-100000" r="-19518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27957" t="-100000" r="-9623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857" t="-100000" r="-2286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791" t="-203077" r="-284585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51786" t="-203077" r="-328571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26203" t="-203077" r="-19518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27957" t="-203077" r="-9623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4" marB="45734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857" t="-203077" r="-2286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2E777D3-6D91-4D67-AD37-4898A3FFF1AC}"/>
              </a:ext>
            </a:extLst>
          </p:cNvPr>
          <p:cNvSpPr txBox="1"/>
          <p:nvPr/>
        </p:nvSpPr>
        <p:spPr>
          <a:xfrm>
            <a:off x="10844981" y="4324311"/>
            <a:ext cx="134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D. </a:t>
            </a:r>
            <a:r>
              <a:rPr lang="en-US" sz="1200" dirty="0" err="1"/>
              <a:t>Počanić</a:t>
            </a:r>
            <a:r>
              <a:rPr lang="en-US" sz="1200" dirty="0"/>
              <a:t>, UVA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69A05-3E6E-4506-BB9E-34825317D13A}"/>
              </a:ext>
            </a:extLst>
          </p:cNvPr>
          <p:cNvSpPr txBox="1"/>
          <p:nvPr/>
        </p:nvSpPr>
        <p:spPr>
          <a:xfrm>
            <a:off x="11276246" y="5988303"/>
            <a:ext cx="91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Li, UVA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BD280-4BFF-4C44-980B-D462F530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3B440-F552-4903-AF91-29C4D5B0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09BAC4-2781-1B83-A8E2-80E1B360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7" name="Picture 6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7F7E34D0-D6C5-F6FA-0C6E-69B2B749D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77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74"/>
    </mc:Choice>
    <mc:Fallback xmlns="">
      <p:transition spd="slow" advTm="14917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7B39E5-108D-45C4-A2EB-1ED3482766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72537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/>
                  <a:t>Full Systematics Budget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7B39E5-108D-45C4-A2EB-1ED348276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725378"/>
              </a:xfr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A5E0-24A8-43F9-92B7-C460E5B850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91213-1141-4051-AA11-87F91365FA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17">
                <a:extLst>
                  <a:ext uri="{FF2B5EF4-FFF2-40B4-BE49-F238E27FC236}">
                    <a16:creationId xmlns:a16="http://schemas.microsoft.com/office/drawing/2014/main" id="{8A2549FB-B98D-4735-979D-90DA45234A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425497"/>
                  </p:ext>
                </p:extLst>
              </p:nvPr>
            </p:nvGraphicFramePr>
            <p:xfrm>
              <a:off x="348286" y="725379"/>
              <a:ext cx="11373504" cy="56977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945912">
                      <a:extLst>
                        <a:ext uri="{9D8B030D-6E8A-4147-A177-3AD203B41FA5}">
                          <a16:colId xmlns:a16="http://schemas.microsoft.com/office/drawing/2014/main" val="585582621"/>
                        </a:ext>
                      </a:extLst>
                    </a:gridCol>
                    <a:gridCol w="2987767">
                      <a:extLst>
                        <a:ext uri="{9D8B030D-6E8A-4147-A177-3AD203B41FA5}">
                          <a16:colId xmlns:a16="http://schemas.microsoft.com/office/drawing/2014/main" val="1497266654"/>
                        </a:ext>
                      </a:extLst>
                    </a:gridCol>
                    <a:gridCol w="3669174">
                      <a:extLst>
                        <a:ext uri="{9D8B030D-6E8A-4147-A177-3AD203B41FA5}">
                          <a16:colId xmlns:a16="http://schemas.microsoft.com/office/drawing/2014/main" val="891409915"/>
                        </a:ext>
                      </a:extLst>
                    </a:gridCol>
                    <a:gridCol w="1770651">
                      <a:extLst>
                        <a:ext uri="{9D8B030D-6E8A-4147-A177-3AD203B41FA5}">
                          <a16:colId xmlns:a16="http://schemas.microsoft.com/office/drawing/2014/main" val="461530737"/>
                        </a:ext>
                      </a:extLst>
                    </a:gridCol>
                  </a:tblGrid>
                  <a:tr h="28858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 Breakdown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Design Specifications or Other Comments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4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2316350"/>
                      </a:ext>
                    </a:extLst>
                  </a:tr>
                  <a:tr h="244069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Curvature at Pinch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=2%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5.3×1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295270"/>
                      </a:ext>
                    </a:extLst>
                  </a:tr>
                  <a:tr h="210551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Ratio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𝑇𝑂𝐹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=1%</m:t>
                                </m:r>
                              </m:oMath>
                            </m:oMathPara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2.2×1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499400"/>
                      </a:ext>
                    </a:extLst>
                  </a:tr>
                  <a:tr h="20514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Ratio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𝐷𝑉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𝐷𝑉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𝐷𝑉</m:t>
                                    </m:r>
                                  </m:sub>
                                </m:sSub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𝐷𝑉</m:t>
                                    </m:r>
                                  </m:sub>
                                </m:sSub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=1%</m:t>
                                </m:r>
                              </m:oMath>
                            </m:oMathPara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1.8×1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8460622"/>
                      </a:ext>
                    </a:extLst>
                  </a:tr>
                  <a:tr h="244069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Decay Volume / Filter Region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2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𝐷𝑉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&lt;10 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mV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348065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TOF Region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2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𝑇𝑂𝐹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&lt;200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mV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2.2×1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786216"/>
                      </a:ext>
                    </a:extLst>
                  </a:tr>
                  <a:tr h="244069">
                    <a:tc row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Position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bar>
                                <m:barPr>
                                  <m:pos m:val="top"/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n-US" sz="1200" b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𝐷𝑉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mm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1.7×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883805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Profile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Slope at edges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200" b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 10%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/ cm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2.5×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6921180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Doppler Effect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Analytical Correction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731196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Unwanted Beam Polarization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12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2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200" b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200" b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r>
                                  <a:rPr kumimoji="0" lang="en-US" sz="1200" b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75657"/>
                      </a:ext>
                    </a:extLst>
                  </a:tr>
                  <a:tr h="244069">
                    <a:tc row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Energy Calibration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&lt;0.2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keV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478609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Shape of Electron Energy Response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fraction of events in tail to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1%</m:t>
                              </m:r>
                            </m:oMath>
                          </a14:m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4.4×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226663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Proton Trigger Efficiency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&lt;100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ppm / keV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3.4×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6169359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TOF Shift due to Detector/Electronics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&lt;0.3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ns 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3.9×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845140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86929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Analytical Correction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255365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&lt;2×</m:t>
                              </m:r>
                              <m:sSup>
                                <m:sSup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torr</a:t>
                          </a: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3.8×1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593216"/>
                      </a:ext>
                    </a:extLst>
                  </a:tr>
                  <a:tr h="257347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2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𝑔𝑟𝑜𝑢𝑛𝑑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kumimoji="0" lang="en-US" sz="1200" b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kumimoji="0" lang="en-US" sz="1200" b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&lt;0.5</m:t>
                              </m:r>
                            </m:oMath>
                          </a14:m>
                          <a:r>
                            <a:rPr kumimoji="0" lang="en-US" sz="1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 mm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2707977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Will subtract out of time </a:t>
                          </a:r>
                          <a:r>
                            <a:rPr kumimoji="0" lang="en-US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coinc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.</a:t>
                          </a:r>
                          <a:endParaRPr lang="en-US" sz="12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&lt;1×</m:t>
                                </m:r>
                                <m:sSup>
                                  <m:sSupPr>
                                    <m:ctrlP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23129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Fitted Parameter in Analysis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4711309"/>
                      </a:ext>
                    </a:extLst>
                  </a:tr>
                  <a:tr h="27697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1.2× </m:t>
                                </m:r>
                                <m:sSup>
                                  <m:sSupPr>
                                    <m:ctrlP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7712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17">
                <a:extLst>
                  <a:ext uri="{FF2B5EF4-FFF2-40B4-BE49-F238E27FC236}">
                    <a16:creationId xmlns:a16="http://schemas.microsoft.com/office/drawing/2014/main" id="{8A2549FB-B98D-4735-979D-90DA45234A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425497"/>
                  </p:ext>
                </p:extLst>
              </p:nvPr>
            </p:nvGraphicFramePr>
            <p:xfrm>
              <a:off x="348286" y="725379"/>
              <a:ext cx="11373504" cy="56977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945912">
                      <a:extLst>
                        <a:ext uri="{9D8B030D-6E8A-4147-A177-3AD203B41FA5}">
                          <a16:colId xmlns:a16="http://schemas.microsoft.com/office/drawing/2014/main" val="585582621"/>
                        </a:ext>
                      </a:extLst>
                    </a:gridCol>
                    <a:gridCol w="2987767">
                      <a:extLst>
                        <a:ext uri="{9D8B030D-6E8A-4147-A177-3AD203B41FA5}">
                          <a16:colId xmlns:a16="http://schemas.microsoft.com/office/drawing/2014/main" val="1497266654"/>
                        </a:ext>
                      </a:extLst>
                    </a:gridCol>
                    <a:gridCol w="3669174">
                      <a:extLst>
                        <a:ext uri="{9D8B030D-6E8A-4147-A177-3AD203B41FA5}">
                          <a16:colId xmlns:a16="http://schemas.microsoft.com/office/drawing/2014/main" val="891409915"/>
                        </a:ext>
                      </a:extLst>
                    </a:gridCol>
                    <a:gridCol w="1770651">
                      <a:extLst>
                        <a:ext uri="{9D8B030D-6E8A-4147-A177-3AD203B41FA5}">
                          <a16:colId xmlns:a16="http://schemas.microsoft.com/office/drawing/2014/main" val="461530737"/>
                        </a:ext>
                      </a:extLst>
                    </a:gridCol>
                  </a:tblGrid>
                  <a:tr h="32435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 Breakdown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Design Specifications or Other Comments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581" t="-1887" r="-687" b="-1679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2316350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Magnetic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Curvature at Pinch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62230" t="-120000" r="-48752" b="-18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41581" t="-120000" r="-687" b="-18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295270"/>
                      </a:ext>
                    </a:extLst>
                  </a:tr>
                  <a:tr h="210551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98574" t="-282857" r="-182077" b="-2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282857" r="-48752" b="-2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282857" r="-687" b="-2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499400"/>
                      </a:ext>
                    </a:extLst>
                  </a:tr>
                  <a:tr h="207475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98574" t="-394118" r="-182077" b="-22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394118" r="-48752" b="-22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394118" r="-687" b="-22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8460622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Electric Potential Inhomogeneity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Decay Volume / Filter Region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373333" r="-48752" b="-16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373333" r="-687" b="-16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34806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In TOF Region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473333" r="-48752" b="-15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473333" r="-687" b="-15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786216"/>
                      </a:ext>
                    </a:extLst>
                  </a:tr>
                  <a:tr h="274320">
                    <a:tc row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Neutron 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Position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573333" r="-48752" b="-14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573333" r="-687" b="-14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8838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Profile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673333" r="-48752" b="-13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673333" r="-687" b="-13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692118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Doppler Effect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Analytical Correction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773333" r="-687" b="-12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73119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Unwanted Beam Polarization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873333" r="-48752" b="-1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873333" r="-687" b="-11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75657"/>
                      </a:ext>
                    </a:extLst>
                  </a:tr>
                  <a:tr h="274320">
                    <a:tc rowSpan="4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Detector Effects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Energy Calibration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973333" r="-48752" b="-10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973333" r="-687" b="-10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47860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Shape of Electron Energy Response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1050000" r="-48752" b="-9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050000" r="-687" b="-9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22666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Proton Trigger Efficiency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1175556" r="-4875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175556" r="-687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616935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TOF Shift due to Detector/Electronics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62230" t="-1275556" r="-48752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275556" r="-687" b="-7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8451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Adiabaticity of Proton Motion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375556" r="-687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869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Electron TOF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Analytical Correction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475556" r="-687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2553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Residual Gas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230" t="-1575556" r="-48752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575556" r="-687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593216"/>
                      </a:ext>
                    </a:extLst>
                  </a:tr>
                  <a:tr h="289243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TOF in Acceleration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230" t="-1604255" r="-4875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1581" t="-1604255" r="-687" b="-3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270797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Background/Accidental Coincidences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Will subtract out of time </a:t>
                          </a:r>
                          <a:r>
                            <a:rPr kumimoji="0" lang="en-US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coinc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.</a:t>
                          </a:r>
                          <a:endParaRPr lang="en-US" sz="12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581" t="-1780000" r="-687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231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Length of the TOF Region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Fitted Parameter in Analysis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N/A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4711309"/>
                      </a:ext>
                    </a:extLst>
                  </a:tr>
                  <a:tr h="27697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581" t="-1982222" r="-687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77126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5CE494-0D54-4A11-8472-DCE2E317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DF739-E8D8-49D7-A9E5-B075E41D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1EDD47-88F8-1B14-5652-6DADD617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9" name="Picture 8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904BD737-E01C-2292-AA8D-3C0E42F5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777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Systematic Reach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A48863-157A-4F61-8E0F-6CFBC5732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7">
                <a:extLst>
                  <a:ext uri="{FF2B5EF4-FFF2-40B4-BE49-F238E27FC236}">
                    <a16:creationId xmlns:a16="http://schemas.microsoft.com/office/drawing/2014/main" id="{949BCBD3-1B13-40C7-B972-CC939FDC8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48397"/>
                  </p:ext>
                </p:extLst>
              </p:nvPr>
            </p:nvGraphicFramePr>
            <p:xfrm>
              <a:off x="1635823" y="2150782"/>
              <a:ext cx="9200565" cy="307020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59343">
                      <a:extLst>
                        <a:ext uri="{9D8B030D-6E8A-4147-A177-3AD203B41FA5}">
                          <a16:colId xmlns:a16="http://schemas.microsoft.com/office/drawing/2014/main" val="585582621"/>
                        </a:ext>
                      </a:extLst>
                    </a:gridCol>
                    <a:gridCol w="2476119">
                      <a:extLst>
                        <a:ext uri="{9D8B030D-6E8A-4147-A177-3AD203B41FA5}">
                          <a16:colId xmlns:a16="http://schemas.microsoft.com/office/drawing/2014/main" val="1497266654"/>
                        </a:ext>
                      </a:extLst>
                    </a:gridCol>
                    <a:gridCol w="3275774">
                      <a:extLst>
                        <a:ext uri="{9D8B030D-6E8A-4147-A177-3AD203B41FA5}">
                          <a16:colId xmlns:a16="http://schemas.microsoft.com/office/drawing/2014/main" val="891409915"/>
                        </a:ext>
                      </a:extLst>
                    </a:gridCol>
                    <a:gridCol w="1089329">
                      <a:extLst>
                        <a:ext uri="{9D8B030D-6E8A-4147-A177-3AD203B41FA5}">
                          <a16:colId xmlns:a16="http://schemas.microsoft.com/office/drawing/2014/main" val="461530737"/>
                        </a:ext>
                      </a:extLst>
                    </a:gridCol>
                  </a:tblGrid>
                  <a:tr h="28858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 Breakdown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Design Specifications or Other Comments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𝜟</m:t>
                                        </m:r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400" b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𝒔𝒚𝒔</m:t>
                                    </m:r>
                                    <m:r>
                                      <a:rPr lang="en-US" sz="1400" b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2316350"/>
                      </a:ext>
                    </a:extLst>
                  </a:tr>
                  <a:tr h="244069">
                    <a:tc row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Detector Calibration and Response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Gain Factor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Fitted Parameter in Analysis</a:t>
                          </a: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295270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Offset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2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𝑜𝑓𝑓</m:t>
                                  </m:r>
                                </m:sub>
                              </m:sSub>
                              <m:r>
                                <a:rPr lang="en-US" sz="12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&lt;0.08</m:t>
                              </m:r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keV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8664240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Nonlinearity Determination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|Maximum Discrepancy|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&lt;0.07</m:t>
                              </m:r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keV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3067170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Full Width-Half Mean Determination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55782"/>
                      </a:ext>
                    </a:extLst>
                  </a:tr>
                  <a:tr h="2440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Tail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2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𝑡𝑎𝑖𝑙</m:t>
                                  </m:r>
                                </m:sub>
                              </m:sSub>
                              <m:r>
                                <a:rPr lang="en-US" sz="12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&lt;1%</m:t>
                              </m:r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1824798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r>
                            <a:rPr lang="en-US" sz="1200" b="0" dirty="0"/>
                            <a:t>Time of Flight Cut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TOF</m:t>
                              </m:r>
                              <m:r>
                                <a:rPr kumimoji="0" lang="en-US" sz="12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Cut</m:t>
                              </m:r>
                              <m:r>
                                <a:rPr kumimoji="0" lang="en-US" sz="12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&gt;22</m:t>
                              </m:r>
                            </m:oMath>
                          </a14:m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 µs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5×1</m:t>
                                </m:r>
                                <m:sSup>
                                  <m:sSupPr>
                                    <m:ctrlP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charset="0"/>
                          </a:endParaRP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348065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Neutron beam polarization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8838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Proton Detection Efficiency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478609"/>
                      </a:ext>
                    </a:extLst>
                  </a:tr>
                  <a:tr h="2440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Edge effect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Detection Radius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&lt;2.9</m:t>
                              </m:r>
                            </m:oMath>
                          </a14:m>
                          <a:r>
                            <a:rPr lang="en-US" sz="1200" dirty="0"/>
                            <a:t> cm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86929"/>
                      </a:ext>
                    </a:extLst>
                  </a:tr>
                  <a:tr h="27697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2.2× </m:t>
                                </m:r>
                                <m:sSup>
                                  <m:sSupPr>
                                    <m:ctrlP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7712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7">
                <a:extLst>
                  <a:ext uri="{FF2B5EF4-FFF2-40B4-BE49-F238E27FC236}">
                    <a16:creationId xmlns:a16="http://schemas.microsoft.com/office/drawing/2014/main" id="{949BCBD3-1B13-40C7-B972-CC939FDC8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48397"/>
                  </p:ext>
                </p:extLst>
              </p:nvPr>
            </p:nvGraphicFramePr>
            <p:xfrm>
              <a:off x="1635823" y="2150782"/>
              <a:ext cx="9200565" cy="307020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59343">
                      <a:extLst>
                        <a:ext uri="{9D8B030D-6E8A-4147-A177-3AD203B41FA5}">
                          <a16:colId xmlns:a16="http://schemas.microsoft.com/office/drawing/2014/main" val="585582621"/>
                        </a:ext>
                      </a:extLst>
                    </a:gridCol>
                    <a:gridCol w="2476119">
                      <a:extLst>
                        <a:ext uri="{9D8B030D-6E8A-4147-A177-3AD203B41FA5}">
                          <a16:colId xmlns:a16="http://schemas.microsoft.com/office/drawing/2014/main" val="1497266654"/>
                        </a:ext>
                      </a:extLst>
                    </a:gridCol>
                    <a:gridCol w="3275774">
                      <a:extLst>
                        <a:ext uri="{9D8B030D-6E8A-4147-A177-3AD203B41FA5}">
                          <a16:colId xmlns:a16="http://schemas.microsoft.com/office/drawing/2014/main" val="891409915"/>
                        </a:ext>
                      </a:extLst>
                    </a:gridCol>
                    <a:gridCol w="1089329">
                      <a:extLst>
                        <a:ext uri="{9D8B030D-6E8A-4147-A177-3AD203B41FA5}">
                          <a16:colId xmlns:a16="http://schemas.microsoft.com/office/drawing/2014/main" val="461530737"/>
                        </a:ext>
                      </a:extLst>
                    </a:gridCol>
                  </a:tblGrid>
                  <a:tr h="32435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Experimental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 Breakdown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Design Specifications or Other Comments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4134" t="-1887" r="-1117" b="-8660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2316350"/>
                      </a:ext>
                    </a:extLst>
                  </a:tr>
                  <a:tr h="274320">
                    <a:tc row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Detector Calibration and Response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Gain Factor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Fitted Parameter in Analysis</a:t>
                          </a:r>
                        </a:p>
                      </a:txBody>
                      <a:tcPr marL="45720" marR="45720" marT="7323" marB="9144" anchor="b" horzOverflow="overflow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29527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Offset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48045" t="-215217" r="-3370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44134" t="-215217" r="-1117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866424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Nonlinearity Determination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48045" t="-322222" r="-33706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44134" t="-322222" r="-1117" b="-7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306717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Full Width-Half Mean Determination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5578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Tail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48045" t="-522222" r="-33706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44134" t="-522222" r="-1117" b="-5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18247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0" dirty="0"/>
                            <a:t>Time of Flight Cut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blipFill>
                          <a:blip r:embed="rId3"/>
                          <a:stretch>
                            <a:fillRect l="-148045" t="-622222" r="-33706" b="-4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44134" t="-622222" r="-1117" b="-4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3480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Neutron beam polarization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8838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Proton Detection Efficiency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Negligible</a:t>
                          </a:r>
                        </a:p>
                      </a:txBody>
                      <a:tcPr marL="45720" marR="45720" marT="7323" marB="9144" anchor="b" horzOverflow="overflow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charset="0"/>
                            </a:rPr>
                            <a:t>N/A</a:t>
                          </a:r>
                        </a:p>
                      </a:txBody>
                      <a:tcPr marL="45720" marR="45720" marT="7323" marB="9144" anchor="b" horzOverflow="overflow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4786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/>
                            <a:t>Edge effect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8045" t="-922222" r="-33706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44134" t="-922222" r="-1117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86929"/>
                      </a:ext>
                    </a:extLst>
                  </a:tr>
                  <a:tr h="276970">
                    <a:tc>
                      <a:txBody>
                        <a:bodyPr/>
                        <a:lstStyle/>
                        <a:p>
                          <a:r>
                            <a:rPr lang="en-US" sz="1200" b="1" dirty="0"/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4134" t="-1000000" r="-1117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77126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E62B4-7519-44DB-B9CD-DEF235E7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9877C-4583-4736-BB38-F617B1C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8E96-C64E-4C77-92B3-65AB9EC8BB52}" type="slidenum">
              <a:rPr lang="en-US" smtClean="0"/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AE89A-77E3-47C1-AD41-68CC79501219}"/>
              </a:ext>
            </a:extLst>
          </p:cNvPr>
          <p:cNvSpPr txBox="1"/>
          <p:nvPr/>
        </p:nvSpPr>
        <p:spPr>
          <a:xfrm>
            <a:off x="9719009" y="6017758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Thesis H. Li, UVA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05CD7-419F-F149-D524-F7610C8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5" name="Picture 4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BDACCD31-C423-9612-7B24-E9CA1A6F1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19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276B-3D18-47FE-AA04-F44392C1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Beta-Decay: Why Use Neutrons?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36CCE3-F1F4-5EFB-D833-785ACD115E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22177"/>
            <a:ext cx="4937125" cy="36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40192-0FF6-418C-968B-686727F5591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14519" y="1845945"/>
                <a:ext cx="4937760" cy="47254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Neutron decay: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𝑢𝑑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5099.3 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(1+3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)(1+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Experimentally Determine: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 Neutron Lifetime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: Ratio of coupling constants</a:t>
                </a:r>
              </a:p>
              <a:p>
                <a:r>
                  <a:rPr lang="en-US" dirty="0"/>
                  <a:t>Theoretically Easier:</a:t>
                </a:r>
              </a:p>
              <a:p>
                <a:pPr lvl="1"/>
                <a:r>
                  <a:rPr lang="en-US" dirty="0"/>
                  <a:t>No nuclear structure corrections!</a:t>
                </a:r>
              </a:p>
              <a:p>
                <a:pPr lvl="1"/>
                <a:r>
                  <a:rPr lang="en-US" dirty="0"/>
                  <a:t>Inner radiative correction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To compete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measurements: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40192-0FF6-418C-968B-686727F55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14519" y="1845945"/>
                <a:ext cx="4937760" cy="4725452"/>
              </a:xfrm>
              <a:blipFill>
                <a:blip r:embed="rId3"/>
                <a:stretch>
                  <a:fillRect l="-1235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171D8-EE62-49A8-B059-0E0CEA76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A0A9-E83C-4785-8491-5378F429A09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9F093-2549-43D2-96CF-C509B6DB15C8}"/>
              </a:ext>
            </a:extLst>
          </p:cNvPr>
          <p:cNvSpPr txBox="1"/>
          <p:nvPr/>
        </p:nvSpPr>
        <p:spPr>
          <a:xfrm>
            <a:off x="7847045" y="5747058"/>
            <a:ext cx="43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from:</a:t>
            </a:r>
          </a:p>
          <a:p>
            <a:pPr marL="171450" indent="-171450"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</a:pPr>
            <a:r>
              <a:rPr lang="en-US" sz="1200" dirty="0">
                <a:hlinkClick r:id="rId4"/>
              </a:rPr>
              <a:t>Workman, R. L. </a:t>
            </a:r>
            <a:r>
              <a:rPr lang="en-US" sz="1200" i="1" dirty="0">
                <a:hlinkClick r:id="rId4"/>
              </a:rPr>
              <a:t>et al</a:t>
            </a:r>
            <a:r>
              <a:rPr lang="en-US" sz="1200" dirty="0">
                <a:hlinkClick r:id="rId4"/>
              </a:rPr>
              <a:t>, Particle Data Group (2022)</a:t>
            </a:r>
            <a:endParaRPr lang="en-US" sz="12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7100E8-04F4-4FAA-9E15-1A27E5EB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691CE435-F6C4-E0DD-4F32-3DD86D315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864463"/>
                  </p:ext>
                </p:extLst>
              </p:nvPr>
            </p:nvGraphicFramePr>
            <p:xfrm>
              <a:off x="1980393" y="3447790"/>
              <a:ext cx="4237845" cy="2983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1400">
                      <a:extLst>
                        <a:ext uri="{9D8B030D-6E8A-4147-A177-3AD203B41FA5}">
                          <a16:colId xmlns:a16="http://schemas.microsoft.com/office/drawing/2014/main" val="3707024057"/>
                        </a:ext>
                      </a:extLst>
                    </a:gridCol>
                    <a:gridCol w="1926445">
                      <a:extLst>
                        <a:ext uri="{9D8B030D-6E8A-4147-A177-3AD203B41FA5}">
                          <a16:colId xmlns:a16="http://schemas.microsoft.com/office/drawing/2014/main" val="3371733542"/>
                        </a:ext>
                      </a:extLst>
                    </a:gridCol>
                  </a:tblGrid>
                  <a:tr h="3875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𝒃𝒆𝒂𝒎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1897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Shannon </a:t>
                          </a:r>
                          <a:r>
                            <a:rPr lang="en-US" dirty="0" err="1"/>
                            <a:t>Hoogerheide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875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Jimmy Caylor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7495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Maynard Dewey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4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Fred </a:t>
                          </a:r>
                          <a:r>
                            <a:rPr lang="en-US" dirty="0" err="1"/>
                            <a:t>Wietfeldt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227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William Greene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HA.00013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5523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Chris Crawford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GL.00002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25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Nicholas </a:t>
                          </a:r>
                          <a:r>
                            <a:rPr lang="en-US" dirty="0"/>
                            <a:t>Floyd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PL.00003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195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691CE435-F6C4-E0DD-4F32-3DD86D315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864463"/>
                  </p:ext>
                </p:extLst>
              </p:nvPr>
            </p:nvGraphicFramePr>
            <p:xfrm>
              <a:off x="1980393" y="3447790"/>
              <a:ext cx="4237845" cy="2983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1400">
                      <a:extLst>
                        <a:ext uri="{9D8B030D-6E8A-4147-A177-3AD203B41FA5}">
                          <a16:colId xmlns:a16="http://schemas.microsoft.com/office/drawing/2014/main" val="3707024057"/>
                        </a:ext>
                      </a:extLst>
                    </a:gridCol>
                    <a:gridCol w="1926445">
                      <a:extLst>
                        <a:ext uri="{9D8B030D-6E8A-4147-A177-3AD203B41FA5}">
                          <a16:colId xmlns:a16="http://schemas.microsoft.com/office/drawing/2014/main" val="3371733542"/>
                        </a:ext>
                      </a:extLst>
                    </a:gridCol>
                  </a:tblGrid>
                  <a:tr h="387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3" t="-7813" r="-84474" b="-689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1897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Shannon </a:t>
                          </a:r>
                          <a:r>
                            <a:rPr lang="en-US" dirty="0" err="1"/>
                            <a:t>Hoogerheide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875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Jimmy Caylor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7495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Maynard Dewey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4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Fred </a:t>
                          </a:r>
                          <a:r>
                            <a:rPr lang="en-US" dirty="0" err="1"/>
                            <a:t>Wietfeldt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ML.00007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227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William Greene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HA.00013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5523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Chris Crawford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GL.00002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25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Nicholas </a:t>
                          </a:r>
                          <a:r>
                            <a:rPr lang="en-US" dirty="0"/>
                            <a:t>Floyd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PL.00003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1952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1">
                <a:extLst>
                  <a:ext uri="{FF2B5EF4-FFF2-40B4-BE49-F238E27FC236}">
                    <a16:creationId xmlns:a16="http://schemas.microsoft.com/office/drawing/2014/main" id="{DBF2F1B8-5CEB-18C0-B9BC-E4F60EE5E6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71420" y="1037443"/>
              <a:ext cx="3846818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3834414682"/>
                        </a:ext>
                      </a:extLst>
                    </a:gridCol>
                    <a:gridCol w="2038338">
                      <a:extLst>
                        <a:ext uri="{9D8B030D-6E8A-4147-A177-3AD203B41FA5}">
                          <a16:colId xmlns:a16="http://schemas.microsoft.com/office/drawing/2014/main" val="13862991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𝒃𝒐𝒕𝒕𝒍𝒆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Session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0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Adam Holley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052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Andy Saunders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54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Cornelius </a:t>
                          </a:r>
                          <a:r>
                            <a:rPr lang="en-US" dirty="0" err="1"/>
                            <a:t>Salonis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HA.00101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469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Chris Morris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KL.00005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99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Alex Komives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KL.00006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54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1">
                <a:extLst>
                  <a:ext uri="{FF2B5EF4-FFF2-40B4-BE49-F238E27FC236}">
                    <a16:creationId xmlns:a16="http://schemas.microsoft.com/office/drawing/2014/main" id="{DBF2F1B8-5CEB-18C0-B9BC-E4F60EE5E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8413063"/>
                  </p:ext>
                </p:extLst>
              </p:nvPr>
            </p:nvGraphicFramePr>
            <p:xfrm>
              <a:off x="2371420" y="1037443"/>
              <a:ext cx="3846818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3834414682"/>
                        </a:ext>
                      </a:extLst>
                    </a:gridCol>
                    <a:gridCol w="2038338">
                      <a:extLst>
                        <a:ext uri="{9D8B030D-6E8A-4147-A177-3AD203B41FA5}">
                          <a16:colId xmlns:a16="http://schemas.microsoft.com/office/drawing/2014/main" val="13862991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3" t="-8197" r="-11414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Session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0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Adam Holley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052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Andy Saunders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54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Cornelius </a:t>
                          </a:r>
                          <a:r>
                            <a:rPr lang="en-US" dirty="0" err="1"/>
                            <a:t>Salonis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HA.00101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469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Chris Morris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KL.00005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999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Alex Komives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KL.00006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54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1">
                <a:extLst>
                  <a:ext uri="{FF2B5EF4-FFF2-40B4-BE49-F238E27FC236}">
                    <a16:creationId xmlns:a16="http://schemas.microsoft.com/office/drawing/2014/main" id="{922625F1-B3EE-1EEA-DC48-12488495CE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00046" y="699206"/>
              <a:ext cx="341788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9433">
                      <a:extLst>
                        <a:ext uri="{9D8B030D-6E8A-4147-A177-3AD203B41FA5}">
                          <a16:colId xmlns:a16="http://schemas.microsoft.com/office/drawing/2014/main" val="1859101477"/>
                        </a:ext>
                      </a:extLst>
                    </a:gridCol>
                    <a:gridCol w="1858452">
                      <a:extLst>
                        <a:ext uri="{9D8B030D-6E8A-4147-A177-3AD203B41FA5}">
                          <a16:colId xmlns:a16="http://schemas.microsoft.com/office/drawing/2014/main" val="24722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Session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225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Robby Pattie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GL.00006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6158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Rashika</a:t>
                          </a:r>
                          <a:r>
                            <a:rPr lang="en-US" dirty="0"/>
                            <a:t> Gupta</a:t>
                          </a:r>
                        </a:p>
                      </a:txBody>
                      <a:tcP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PL.00001</a:t>
                          </a:r>
                        </a:p>
                      </a:txBody>
                      <a:tcP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771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1">
                <a:extLst>
                  <a:ext uri="{FF2B5EF4-FFF2-40B4-BE49-F238E27FC236}">
                    <a16:creationId xmlns:a16="http://schemas.microsoft.com/office/drawing/2014/main" id="{922625F1-B3EE-1EEA-DC48-12488495C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186338"/>
                  </p:ext>
                </p:extLst>
              </p:nvPr>
            </p:nvGraphicFramePr>
            <p:xfrm>
              <a:off x="6800046" y="699206"/>
              <a:ext cx="341788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9433">
                      <a:extLst>
                        <a:ext uri="{9D8B030D-6E8A-4147-A177-3AD203B41FA5}">
                          <a16:colId xmlns:a16="http://schemas.microsoft.com/office/drawing/2014/main" val="1859101477"/>
                        </a:ext>
                      </a:extLst>
                    </a:gridCol>
                    <a:gridCol w="1858452">
                      <a:extLst>
                        <a:ext uri="{9D8B030D-6E8A-4147-A177-3AD203B41FA5}">
                          <a16:colId xmlns:a16="http://schemas.microsoft.com/office/drawing/2014/main" val="24722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1" t="-8197" r="-12109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Session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225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Robby Pattie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GL.00006</a:t>
                          </a:r>
                        </a:p>
                      </a:txBody>
                      <a:tcP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6158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Rashika</a:t>
                          </a:r>
                          <a:r>
                            <a:rPr lang="en-US" dirty="0"/>
                            <a:t> Gupta</a:t>
                          </a:r>
                        </a:p>
                      </a:txBody>
                      <a:tcP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PL.00001</a:t>
                          </a:r>
                        </a:p>
                      </a:txBody>
                      <a:tcP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7710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7CD108-C3B3-F236-0032-E10CE3FEFB7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299332" y="1811726"/>
            <a:ext cx="209656" cy="6923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C1371-AE59-BA33-6378-2E8F3E6D89B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218238" y="2149963"/>
            <a:ext cx="1785940" cy="1504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51B124-06D7-EE21-6655-5466752FDE8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218238" y="4374884"/>
            <a:ext cx="2192594" cy="56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B8DBF73-D02A-D886-4622-B30ED1EB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2" name="Picture 11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98FFBD84-9626-BEBA-3FC7-1BBD91143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9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58"/>
    </mc:Choice>
    <mc:Fallback xmlns="">
      <p:transition spd="slow" advTm="1190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Kinematics of Unpolarized Neutron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unpolarized neutrons: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Relativistic kinematics:</a:t>
                </a:r>
              </a:p>
              <a:p>
                <a:pPr lvl="1"/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b="0" dirty="0"/>
                  <a:t>, can relate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Conservation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Conservation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After some algebra,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can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for each decay, we can extract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5F99017D-E023-45BF-A242-A7F06380EA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360"/>
            <a:ext cx="6096000" cy="46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F9CAFA6-D3D7-474D-AC7B-7E2896BC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36A9C33-1067-4750-9FEB-920F6F1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77AC6-C596-E882-5742-121167B1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9" name="Picture 8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9984AF33-280F-5881-0DF0-60093226D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61"/>
    </mc:Choice>
    <mc:Fallback xmlns="">
      <p:transition spd="slow" advTm="1609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Kinematics of Unpolarized Neutron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unpolarized neutrons: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Relativistic kinematics:</a:t>
                </a:r>
              </a:p>
              <a:p>
                <a:pPr lvl="1"/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b="0" dirty="0"/>
                  <a:t>, can relate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Conservation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Conservation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After some algebra,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can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for each decay, we can extract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5F99017D-E023-45BF-A242-A7F06380EA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360"/>
            <a:ext cx="6096000" cy="46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F9CAFA6-D3D7-474D-AC7B-7E2896BC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2FE180-EDD3-11FC-96C0-1EECF3DAA1FD}"/>
              </a:ext>
            </a:extLst>
          </p:cNvPr>
          <p:cNvGrpSpPr/>
          <p:nvPr/>
        </p:nvGrpSpPr>
        <p:grpSpPr>
          <a:xfrm>
            <a:off x="10511481" y="5049797"/>
            <a:ext cx="1680520" cy="1294030"/>
            <a:chOff x="10511481" y="5049797"/>
            <a:chExt cx="1680520" cy="129403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97E7F7F-C480-4633-A390-4DE8E8853E2F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11351741" y="5049797"/>
              <a:ext cx="16476" cy="370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FD91F4-1D82-4C72-B8C9-80E2D4815985}"/>
                    </a:ext>
                  </a:extLst>
                </p:cNvPr>
                <p:cNvSpPr txBox="1"/>
                <p:nvPr/>
              </p:nvSpPr>
              <p:spPr>
                <a:xfrm>
                  <a:off x="10511481" y="5420497"/>
                  <a:ext cx="1680520" cy="9233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Slopes of trapeziums give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FD91F4-1D82-4C72-B8C9-80E2D4815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481" y="5420497"/>
                  <a:ext cx="1680520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518" t="-2597" r="-323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36A9C33-1067-4750-9FEB-920F6F1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77AC6-C596-E882-5742-121167B1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9" name="Picture 8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1E21A20D-0CB5-EAD2-5353-1B155BF0C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61"/>
    </mc:Choice>
    <mc:Fallback xmlns="">
      <p:transition spd="slow" advTm="1609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Kinematics of Unpolarized Neutron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DE6366-D3E9-41AF-AE54-9766F633D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unpolarized neutrons: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Relativistic kinematics:</a:t>
                </a:r>
              </a:p>
              <a:p>
                <a:pPr lvl="1"/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b="0" dirty="0"/>
                  <a:t>, can relate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Conservation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Conservation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After some algebra,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can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for each decay, we can extract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E6A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D2F5FB9-6134-421A-8BA2-912FFE9C4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2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5F99017D-E023-45BF-A242-A7F06380EA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360"/>
            <a:ext cx="6096000" cy="46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F9CAFA6-D3D7-474D-AC7B-7E2896BC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2FE180-EDD3-11FC-96C0-1EECF3DAA1FD}"/>
              </a:ext>
            </a:extLst>
          </p:cNvPr>
          <p:cNvGrpSpPr/>
          <p:nvPr/>
        </p:nvGrpSpPr>
        <p:grpSpPr>
          <a:xfrm>
            <a:off x="10511481" y="5049797"/>
            <a:ext cx="1680520" cy="1294030"/>
            <a:chOff x="10511481" y="5049797"/>
            <a:chExt cx="1680520" cy="129403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97E7F7F-C480-4633-A390-4DE8E8853E2F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11351741" y="5049797"/>
              <a:ext cx="16476" cy="370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FD91F4-1D82-4C72-B8C9-80E2D4815985}"/>
                    </a:ext>
                  </a:extLst>
                </p:cNvPr>
                <p:cNvSpPr txBox="1"/>
                <p:nvPr/>
              </p:nvSpPr>
              <p:spPr>
                <a:xfrm>
                  <a:off x="10511481" y="5420497"/>
                  <a:ext cx="1680520" cy="9233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Slopes of trapeziums give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FD91F4-1D82-4C72-B8C9-80E2D4815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481" y="5420497"/>
                  <a:ext cx="1680520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518" t="-2597" r="-323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F3060A-82E6-8522-19B7-E2507D407586}"/>
              </a:ext>
            </a:extLst>
          </p:cNvPr>
          <p:cNvGrpSpPr/>
          <p:nvPr/>
        </p:nvGrpSpPr>
        <p:grpSpPr>
          <a:xfrm>
            <a:off x="4002833" y="5697496"/>
            <a:ext cx="2593910" cy="646331"/>
            <a:chOff x="4002833" y="5697496"/>
            <a:chExt cx="2593910" cy="64633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F9E323-0072-4416-B52E-FC87389BBC8F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5896947" y="5869096"/>
              <a:ext cx="699796" cy="151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7840D03-7C2B-4AC6-89A9-2378ADD990CE}"/>
                    </a:ext>
                  </a:extLst>
                </p:cNvPr>
                <p:cNvSpPr txBox="1"/>
                <p:nvPr/>
              </p:nvSpPr>
              <p:spPr>
                <a:xfrm>
                  <a:off x="4002833" y="5697496"/>
                  <a:ext cx="18941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Shape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dirty="0"/>
                    <a:t> spectrum gives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7840D03-7C2B-4AC6-89A9-2378ADD99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833" y="5697496"/>
                  <a:ext cx="189411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564" t="-4630" b="-129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36A9C33-1067-4750-9FEB-920F6F1C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The Nab Experiment GL.00001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77AC6-C596-E882-5742-121167B1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9" name="Picture 8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DE6C04AC-2556-33B3-F760-F6503CB99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61"/>
    </mc:Choice>
    <mc:Fallback xmlns="">
      <p:transition spd="slow" advTm="1609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Reconstructing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 Product Kinematics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58240" y="1737359"/>
                <a:ext cx="4937760" cy="45273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an asymmetric (7m high) spectrometer</a:t>
                </a:r>
              </a:p>
              <a:p>
                <a:pPr lvl="1"/>
                <a:r>
                  <a:rPr lang="en-US" dirty="0"/>
                  <a:t>Beam of unpolarized cold spallation neutrons</a:t>
                </a:r>
              </a:p>
              <a:p>
                <a:pPr lvl="1"/>
                <a:r>
                  <a:rPr lang="en-US" dirty="0"/>
                  <a:t>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1600</m:t>
                    </m:r>
                  </m:oMath>
                </a14:m>
                <a:r>
                  <a:rPr lang="en-US" dirty="0"/>
                  <a:t> decays/s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58240" y="1737359"/>
                <a:ext cx="4937760" cy="4527378"/>
              </a:xfrm>
              <a:blipFill>
                <a:blip r:embed="rId4"/>
                <a:stretch>
                  <a:fillRect l="-123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64E35CB-19C1-4ED4-A8E9-3500DFE7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7</a:t>
            </a:fld>
            <a:endParaRPr lang="en-US"/>
          </a:p>
        </p:txBody>
      </p:sp>
      <p:pic>
        <p:nvPicPr>
          <p:cNvPr id="136" name="Content Placeholder 6">
            <a:extLst>
              <a:ext uri="{FF2B5EF4-FFF2-40B4-BE49-F238E27FC236}">
                <a16:creationId xmlns:a16="http://schemas.microsoft.com/office/drawing/2014/main" id="{171B32E3-9534-4AF4-93A4-5B15D17AE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43" y="781968"/>
            <a:ext cx="3835504" cy="5677817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803C5FE4-C46C-4CC8-9D12-675F381CA41F}"/>
              </a:ext>
            </a:extLst>
          </p:cNvPr>
          <p:cNvSpPr/>
          <p:nvPr/>
        </p:nvSpPr>
        <p:spPr>
          <a:xfrm>
            <a:off x="8164286" y="6036906"/>
            <a:ext cx="1558212" cy="2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F76D3FC5-D2D2-4571-BFBA-B3E643734018}"/>
              </a:ext>
            </a:extLst>
          </p:cNvPr>
          <p:cNvSpPr/>
          <p:nvPr/>
        </p:nvSpPr>
        <p:spPr>
          <a:xfrm>
            <a:off x="5426543" y="4320073"/>
            <a:ext cx="1045029" cy="4665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E68C154-E771-4D1E-8DDC-7198F92460D3}"/>
              </a:ext>
            </a:extLst>
          </p:cNvPr>
          <p:cNvSpPr txBox="1"/>
          <p:nvPr/>
        </p:nvSpPr>
        <p:spPr>
          <a:xfrm>
            <a:off x="9727955" y="6109035"/>
            <a:ext cx="246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Schematic by A. </a:t>
            </a:r>
            <a:r>
              <a:rPr lang="en-US" sz="1200" dirty="0" err="1"/>
              <a:t>Jezghani</a:t>
            </a:r>
            <a:r>
              <a:rPr lang="en-US" sz="1200" dirty="0"/>
              <a:t>, UKY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32778-B9AE-4544-AA45-4A10AC5B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90312-618D-4187-C4CB-040A6FF7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6" name="Picture 5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67726A97-2256-3D12-AE38-37E6A5DC2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8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5"/>
    </mc:Choice>
    <mc:Fallback xmlns="">
      <p:transition spd="slow" advTm="1597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Reconstructing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 Product Kinematics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58240" y="1737359"/>
                <a:ext cx="4937760" cy="45273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an asymmetric (7m high) spectrometer</a:t>
                </a:r>
              </a:p>
              <a:p>
                <a:pPr lvl="1"/>
                <a:r>
                  <a:rPr lang="en-US" dirty="0"/>
                  <a:t>Beam of unpolarized cold spallation neutrons</a:t>
                </a:r>
              </a:p>
              <a:p>
                <a:pPr lvl="1"/>
                <a:r>
                  <a:rPr lang="en-US" dirty="0"/>
                  <a:t>Expect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1600</m:t>
                    </m:r>
                  </m:oMath>
                </a14:m>
                <a:r>
                  <a:rPr lang="en-US" dirty="0"/>
                  <a:t> decays/s</a:t>
                </a:r>
              </a:p>
              <a:p>
                <a:r>
                  <a:rPr lang="en-US" dirty="0"/>
                  <a:t>Magnetic fields guide decay products</a:t>
                </a:r>
              </a:p>
              <a:p>
                <a:pPr lvl="1"/>
                <a:r>
                  <a:rPr lang="en-US" dirty="0"/>
                  <a:t>High-field decay filter region</a:t>
                </a:r>
              </a:p>
              <a:p>
                <a:pPr lvl="1"/>
                <a:r>
                  <a:rPr lang="en-US" dirty="0"/>
                  <a:t>Low-field time of flight region </a:t>
                </a:r>
                <a:r>
                  <a:rPr lang="en-US" dirty="0" err="1"/>
                  <a:t>longitudinalizes</a:t>
                </a:r>
                <a:r>
                  <a:rPr lang="en-US" dirty="0"/>
                  <a:t> momentum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58240" y="1737359"/>
                <a:ext cx="4937760" cy="4527378"/>
              </a:xfrm>
              <a:blipFill>
                <a:blip r:embed="rId4"/>
                <a:stretch>
                  <a:fillRect l="-123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64E35CB-19C1-4ED4-A8E9-3500DFE7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8</a:t>
            </a:fld>
            <a:endParaRPr lang="en-US"/>
          </a:p>
        </p:txBody>
      </p:sp>
      <p:pic>
        <p:nvPicPr>
          <p:cNvPr id="136" name="Content Placeholder 6">
            <a:extLst>
              <a:ext uri="{FF2B5EF4-FFF2-40B4-BE49-F238E27FC236}">
                <a16:creationId xmlns:a16="http://schemas.microsoft.com/office/drawing/2014/main" id="{171B32E3-9534-4AF4-93A4-5B15D17AE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43" y="781968"/>
            <a:ext cx="3835504" cy="5677817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803C5FE4-C46C-4CC8-9D12-675F381CA41F}"/>
              </a:ext>
            </a:extLst>
          </p:cNvPr>
          <p:cNvSpPr/>
          <p:nvPr/>
        </p:nvSpPr>
        <p:spPr>
          <a:xfrm>
            <a:off x="8164286" y="6036906"/>
            <a:ext cx="1558212" cy="2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4B20C-F217-49A3-8768-0AD3F5F21269}"/>
              </a:ext>
            </a:extLst>
          </p:cNvPr>
          <p:cNvSpPr/>
          <p:nvPr/>
        </p:nvSpPr>
        <p:spPr>
          <a:xfrm>
            <a:off x="8471443" y="1483567"/>
            <a:ext cx="1558212" cy="4292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BA335-BB00-400E-9138-5CB92E58EEC9}"/>
              </a:ext>
            </a:extLst>
          </p:cNvPr>
          <p:cNvSpPr/>
          <p:nvPr/>
        </p:nvSpPr>
        <p:spPr>
          <a:xfrm>
            <a:off x="8801878" y="1108394"/>
            <a:ext cx="1098580" cy="62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27778-07E2-40BA-BB7F-B7458F7A60A7}"/>
              </a:ext>
            </a:extLst>
          </p:cNvPr>
          <p:cNvCxnSpPr/>
          <p:nvPr/>
        </p:nvCxnSpPr>
        <p:spPr>
          <a:xfrm>
            <a:off x="8350897" y="1737359"/>
            <a:ext cx="20022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AE98A0-1372-455F-9BFD-0D46D732C4DA}"/>
              </a:ext>
            </a:extLst>
          </p:cNvPr>
          <p:cNvCxnSpPr>
            <a:cxnSpLocks/>
          </p:cNvCxnSpPr>
          <p:nvPr/>
        </p:nvCxnSpPr>
        <p:spPr>
          <a:xfrm>
            <a:off x="8406126" y="4563608"/>
            <a:ext cx="445503" cy="0"/>
          </a:xfrm>
          <a:prstGeom prst="line">
            <a:avLst/>
          </a:prstGeom>
          <a:ln w="28575">
            <a:solidFill>
              <a:srgbClr val="FFE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472248-3CD7-4BF0-85A5-E1A10A0A1376}"/>
              </a:ext>
            </a:extLst>
          </p:cNvPr>
          <p:cNvSpPr/>
          <p:nvPr/>
        </p:nvSpPr>
        <p:spPr>
          <a:xfrm>
            <a:off x="7473820" y="1998617"/>
            <a:ext cx="850680" cy="327681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9CC1D4-C2CB-4DF3-AB75-4F20D4010702}"/>
              </a:ext>
            </a:extLst>
          </p:cNvPr>
          <p:cNvSpPr txBox="1"/>
          <p:nvPr/>
        </p:nvSpPr>
        <p:spPr>
          <a:xfrm>
            <a:off x="9727955" y="6109035"/>
            <a:ext cx="246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Schematic by A. </a:t>
            </a:r>
            <a:r>
              <a:rPr lang="en-US" sz="1200" dirty="0" err="1"/>
              <a:t>Jezghani</a:t>
            </a:r>
            <a:r>
              <a:rPr lang="en-US" sz="1200" dirty="0"/>
              <a:t>, UKY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EB2E2F-5F9A-4B96-A495-4266A07D2131}"/>
              </a:ext>
            </a:extLst>
          </p:cNvPr>
          <p:cNvGrpSpPr/>
          <p:nvPr/>
        </p:nvGrpSpPr>
        <p:grpSpPr>
          <a:xfrm>
            <a:off x="8714651" y="1264484"/>
            <a:ext cx="3348352" cy="4179221"/>
            <a:chOff x="596385" y="1095247"/>
            <a:chExt cx="3825002" cy="4374709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7B71A6F-9C0E-4265-A85E-E95C67A0EF0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912492" y="4547264"/>
              <a:ext cx="609600" cy="161925"/>
            </a:xfrm>
            <a:custGeom>
              <a:avLst/>
              <a:gdLst>
                <a:gd name="T0" fmla="*/ 1262162 w 108"/>
                <a:gd name="T1" fmla="*/ 897952 h 11"/>
                <a:gd name="T2" fmla="*/ 36060 w 108"/>
                <a:gd name="T3" fmla="*/ 897952 h 11"/>
                <a:gd name="T4" fmla="*/ 0 w 108"/>
                <a:gd name="T5" fmla="*/ 734687 h 11"/>
                <a:gd name="T6" fmla="*/ 0 w 108"/>
                <a:gd name="T7" fmla="*/ 244893 h 11"/>
                <a:gd name="T8" fmla="*/ 36060 w 108"/>
                <a:gd name="T9" fmla="*/ 0 h 11"/>
                <a:gd name="T10" fmla="*/ 1262162 w 108"/>
                <a:gd name="T11" fmla="*/ 0 h 11"/>
                <a:gd name="T12" fmla="*/ 1298222 w 108"/>
                <a:gd name="T13" fmla="*/ 244893 h 11"/>
                <a:gd name="T14" fmla="*/ 1298222 w 108"/>
                <a:gd name="T15" fmla="*/ 734687 h 11"/>
                <a:gd name="T16" fmla="*/ 1262162 w 108"/>
                <a:gd name="T17" fmla="*/ 89795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"/>
                <a:gd name="T29" fmla="*/ 108 w 10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">
                  <a:moveTo>
                    <a:pt x="105" y="11"/>
                  </a:moveTo>
                  <a:lnTo>
                    <a:pt x="3" y="11"/>
                  </a:lnTo>
                  <a:cubicBezTo>
                    <a:pt x="1" y="11"/>
                    <a:pt x="0" y="10"/>
                    <a:pt x="0" y="9"/>
                  </a:cubicBezTo>
                  <a:lnTo>
                    <a:pt x="0" y="3"/>
                  </a:lnTo>
                  <a:cubicBezTo>
                    <a:pt x="0" y="1"/>
                    <a:pt x="1" y="0"/>
                    <a:pt x="3" y="0"/>
                  </a:cubicBezTo>
                  <a:lnTo>
                    <a:pt x="105" y="0"/>
                  </a:lnTo>
                  <a:cubicBezTo>
                    <a:pt x="107" y="0"/>
                    <a:pt x="108" y="1"/>
                    <a:pt x="108" y="3"/>
                  </a:cubicBezTo>
                  <a:lnTo>
                    <a:pt x="108" y="9"/>
                  </a:lnTo>
                  <a:cubicBezTo>
                    <a:pt x="108" y="10"/>
                    <a:pt x="107" y="11"/>
                    <a:pt x="105" y="11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FD77C05-D878-4042-933D-236048370B1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002854" y="4531389"/>
              <a:ext cx="611187" cy="160338"/>
            </a:xfrm>
            <a:custGeom>
              <a:avLst/>
              <a:gdLst>
                <a:gd name="T0" fmla="*/ 36311 w 108"/>
                <a:gd name="T1" fmla="*/ 0 h 11"/>
                <a:gd name="T2" fmla="*/ 1270949 w 108"/>
                <a:gd name="T3" fmla="*/ 0 h 11"/>
                <a:gd name="T4" fmla="*/ 1307260 w 108"/>
                <a:gd name="T5" fmla="*/ 161664 h 11"/>
                <a:gd name="T6" fmla="*/ 1307260 w 108"/>
                <a:gd name="T7" fmla="*/ 646648 h 11"/>
                <a:gd name="T8" fmla="*/ 1270949 w 108"/>
                <a:gd name="T9" fmla="*/ 889140 h 11"/>
                <a:gd name="T10" fmla="*/ 36311 w 108"/>
                <a:gd name="T11" fmla="*/ 889140 h 11"/>
                <a:gd name="T12" fmla="*/ 0 w 108"/>
                <a:gd name="T13" fmla="*/ 646648 h 11"/>
                <a:gd name="T14" fmla="*/ 0 w 108"/>
                <a:gd name="T15" fmla="*/ 161664 h 11"/>
                <a:gd name="T16" fmla="*/ 36311 w 10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"/>
                <a:gd name="T29" fmla="*/ 108 w 10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">
                  <a:moveTo>
                    <a:pt x="3" y="0"/>
                  </a:moveTo>
                  <a:lnTo>
                    <a:pt x="105" y="0"/>
                  </a:lnTo>
                  <a:cubicBezTo>
                    <a:pt x="107" y="0"/>
                    <a:pt x="108" y="1"/>
                    <a:pt x="108" y="2"/>
                  </a:cubicBezTo>
                  <a:lnTo>
                    <a:pt x="108" y="8"/>
                  </a:lnTo>
                  <a:cubicBezTo>
                    <a:pt x="108" y="10"/>
                    <a:pt x="107" y="11"/>
                    <a:pt x="105" y="11"/>
                  </a:cubicBezTo>
                  <a:lnTo>
                    <a:pt x="3" y="11"/>
                  </a:lnTo>
                  <a:cubicBezTo>
                    <a:pt x="1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8EE26F0-7E91-4966-BFB0-9C47D95590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1704" y="4212302"/>
              <a:ext cx="723900" cy="153987"/>
            </a:xfrm>
            <a:custGeom>
              <a:avLst/>
              <a:gdLst>
                <a:gd name="T0" fmla="*/ 14 w 161"/>
                <a:gd name="T1" fmla="*/ 0 h 11"/>
                <a:gd name="T2" fmla="*/ 442 w 161"/>
                <a:gd name="T3" fmla="*/ 0 h 11"/>
                <a:gd name="T4" fmla="*/ 456 w 161"/>
                <a:gd name="T5" fmla="*/ 18 h 11"/>
                <a:gd name="T6" fmla="*/ 456 w 161"/>
                <a:gd name="T7" fmla="*/ 71 h 11"/>
                <a:gd name="T8" fmla="*/ 442 w 161"/>
                <a:gd name="T9" fmla="*/ 97 h 11"/>
                <a:gd name="T10" fmla="*/ 14 w 161"/>
                <a:gd name="T11" fmla="*/ 97 h 11"/>
                <a:gd name="T12" fmla="*/ 0 w 161"/>
                <a:gd name="T13" fmla="*/ 71 h 11"/>
                <a:gd name="T14" fmla="*/ 0 w 161"/>
                <a:gd name="T15" fmla="*/ 18 h 11"/>
                <a:gd name="T16" fmla="*/ 14 w 16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1"/>
                <a:gd name="T29" fmla="*/ 161 w 16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1">
                  <a:moveTo>
                    <a:pt x="5" y="0"/>
                  </a:moveTo>
                  <a:lnTo>
                    <a:pt x="156" y="0"/>
                  </a:lnTo>
                  <a:cubicBezTo>
                    <a:pt x="159" y="0"/>
                    <a:pt x="161" y="1"/>
                    <a:pt x="161" y="2"/>
                  </a:cubicBezTo>
                  <a:lnTo>
                    <a:pt x="161" y="8"/>
                  </a:lnTo>
                  <a:cubicBezTo>
                    <a:pt x="161" y="10"/>
                    <a:pt x="159" y="11"/>
                    <a:pt x="156" y="11"/>
                  </a:cubicBezTo>
                  <a:lnTo>
                    <a:pt x="5" y="11"/>
                  </a:lnTo>
                  <a:cubicBezTo>
                    <a:pt x="2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26" name="Rectangle 46">
              <a:extLst>
                <a:ext uri="{FF2B5EF4-FFF2-40B4-BE49-F238E27FC236}">
                  <a16:creationId xmlns:a16="http://schemas.microsoft.com/office/drawing/2014/main" id="{CB8F47B5-74C9-4A74-BE85-68492269F0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8674" y="4500523"/>
              <a:ext cx="1382713" cy="25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cs typeface="Times New Roman" pitchFamily="18" charset="0"/>
                </a:rPr>
                <a:t>decay volume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sp>
          <p:nvSpPr>
            <p:cNvPr id="27" name="Text Box 255">
              <a:extLst>
                <a:ext uri="{FF2B5EF4-FFF2-40B4-BE49-F238E27FC236}">
                  <a16:creationId xmlns:a16="http://schemas.microsoft.com/office/drawing/2014/main" id="{36E29D99-B567-458A-A910-D4408B47CC4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28504" y="4132927"/>
              <a:ext cx="955675" cy="35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0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 kV</a:t>
              </a:r>
            </a:p>
          </p:txBody>
        </p:sp>
        <p:sp>
          <p:nvSpPr>
            <p:cNvPr id="28" name="Text Box 255">
              <a:extLst>
                <a:ext uri="{FF2B5EF4-FFF2-40B4-BE49-F238E27FC236}">
                  <a16:creationId xmlns:a16="http://schemas.microsoft.com/office/drawing/2014/main" id="{21E7578A-E26F-40F9-BD8A-C365E2683E5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9603" y="5110827"/>
              <a:ext cx="815975" cy="35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0-1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 kV</a:t>
              </a: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9854620-99BE-4E36-89DC-45A572F0F0F8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602930" y="3015327"/>
              <a:ext cx="2290762" cy="161925"/>
            </a:xfrm>
            <a:custGeom>
              <a:avLst/>
              <a:gdLst>
                <a:gd name="T0" fmla="*/ 381777 w 161"/>
                <a:gd name="T1" fmla="*/ 0 h 11"/>
                <a:gd name="T2" fmla="*/ 11911508 w 161"/>
                <a:gd name="T3" fmla="*/ 0 h 11"/>
                <a:gd name="T4" fmla="*/ 12293284 w 161"/>
                <a:gd name="T5" fmla="*/ 163265 h 11"/>
                <a:gd name="T6" fmla="*/ 12293284 w 161"/>
                <a:gd name="T7" fmla="*/ 653060 h 11"/>
                <a:gd name="T8" fmla="*/ 11911508 w 161"/>
                <a:gd name="T9" fmla="*/ 897952 h 11"/>
                <a:gd name="T10" fmla="*/ 381777 w 161"/>
                <a:gd name="T11" fmla="*/ 897952 h 11"/>
                <a:gd name="T12" fmla="*/ 0 w 161"/>
                <a:gd name="T13" fmla="*/ 653060 h 11"/>
                <a:gd name="T14" fmla="*/ 0 w 161"/>
                <a:gd name="T15" fmla="*/ 163265 h 11"/>
                <a:gd name="T16" fmla="*/ 381777 w 16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1"/>
                <a:gd name="T29" fmla="*/ 161 w 16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1">
                  <a:moveTo>
                    <a:pt x="5" y="0"/>
                  </a:moveTo>
                  <a:lnTo>
                    <a:pt x="156" y="0"/>
                  </a:lnTo>
                  <a:cubicBezTo>
                    <a:pt x="159" y="0"/>
                    <a:pt x="161" y="1"/>
                    <a:pt x="161" y="2"/>
                  </a:cubicBezTo>
                  <a:lnTo>
                    <a:pt x="161" y="8"/>
                  </a:lnTo>
                  <a:cubicBezTo>
                    <a:pt x="161" y="10"/>
                    <a:pt x="159" y="11"/>
                    <a:pt x="156" y="11"/>
                  </a:cubicBezTo>
                  <a:lnTo>
                    <a:pt x="5" y="11"/>
                  </a:lnTo>
                  <a:cubicBezTo>
                    <a:pt x="2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9A981D3-96B6-412C-9BB8-2836E45B65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179" y="4212302"/>
              <a:ext cx="723900" cy="153987"/>
            </a:xfrm>
            <a:custGeom>
              <a:avLst/>
              <a:gdLst>
                <a:gd name="T0" fmla="*/ 14 w 161"/>
                <a:gd name="T1" fmla="*/ 0 h 11"/>
                <a:gd name="T2" fmla="*/ 442 w 161"/>
                <a:gd name="T3" fmla="*/ 0 h 11"/>
                <a:gd name="T4" fmla="*/ 456 w 161"/>
                <a:gd name="T5" fmla="*/ 18 h 11"/>
                <a:gd name="T6" fmla="*/ 456 w 161"/>
                <a:gd name="T7" fmla="*/ 71 h 11"/>
                <a:gd name="T8" fmla="*/ 442 w 161"/>
                <a:gd name="T9" fmla="*/ 97 h 11"/>
                <a:gd name="T10" fmla="*/ 14 w 161"/>
                <a:gd name="T11" fmla="*/ 97 h 11"/>
                <a:gd name="T12" fmla="*/ 0 w 161"/>
                <a:gd name="T13" fmla="*/ 71 h 11"/>
                <a:gd name="T14" fmla="*/ 0 w 161"/>
                <a:gd name="T15" fmla="*/ 18 h 11"/>
                <a:gd name="T16" fmla="*/ 14 w 16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1"/>
                <a:gd name="T29" fmla="*/ 161 w 16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1">
                  <a:moveTo>
                    <a:pt x="5" y="0"/>
                  </a:moveTo>
                  <a:lnTo>
                    <a:pt x="156" y="0"/>
                  </a:lnTo>
                  <a:cubicBezTo>
                    <a:pt x="159" y="0"/>
                    <a:pt x="161" y="1"/>
                    <a:pt x="161" y="2"/>
                  </a:cubicBezTo>
                  <a:lnTo>
                    <a:pt x="161" y="8"/>
                  </a:lnTo>
                  <a:cubicBezTo>
                    <a:pt x="161" y="10"/>
                    <a:pt x="159" y="11"/>
                    <a:pt x="156" y="11"/>
                  </a:cubicBezTo>
                  <a:lnTo>
                    <a:pt x="5" y="11"/>
                  </a:lnTo>
                  <a:cubicBezTo>
                    <a:pt x="2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99CDD8C-4F9F-48FD-8DCE-1467E66C2E9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-397321" y="3012152"/>
              <a:ext cx="2290762" cy="163513"/>
            </a:xfrm>
            <a:custGeom>
              <a:avLst/>
              <a:gdLst>
                <a:gd name="T0" fmla="*/ 381777 w 161"/>
                <a:gd name="T1" fmla="*/ 0 h 11"/>
                <a:gd name="T2" fmla="*/ 11911508 w 161"/>
                <a:gd name="T3" fmla="*/ 0 h 11"/>
                <a:gd name="T4" fmla="*/ 12293284 w 161"/>
                <a:gd name="T5" fmla="*/ 167562 h 11"/>
                <a:gd name="T6" fmla="*/ 12293284 w 161"/>
                <a:gd name="T7" fmla="*/ 670268 h 11"/>
                <a:gd name="T8" fmla="*/ 11911508 w 161"/>
                <a:gd name="T9" fmla="*/ 921616 h 11"/>
                <a:gd name="T10" fmla="*/ 381777 w 161"/>
                <a:gd name="T11" fmla="*/ 921616 h 11"/>
                <a:gd name="T12" fmla="*/ 0 w 161"/>
                <a:gd name="T13" fmla="*/ 670268 h 11"/>
                <a:gd name="T14" fmla="*/ 0 w 161"/>
                <a:gd name="T15" fmla="*/ 167562 h 11"/>
                <a:gd name="T16" fmla="*/ 381777 w 16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1"/>
                <a:gd name="T29" fmla="*/ 161 w 16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1">
                  <a:moveTo>
                    <a:pt x="5" y="0"/>
                  </a:moveTo>
                  <a:lnTo>
                    <a:pt x="156" y="0"/>
                  </a:lnTo>
                  <a:cubicBezTo>
                    <a:pt x="159" y="0"/>
                    <a:pt x="161" y="1"/>
                    <a:pt x="161" y="2"/>
                  </a:cubicBezTo>
                  <a:lnTo>
                    <a:pt x="161" y="8"/>
                  </a:lnTo>
                  <a:cubicBezTo>
                    <a:pt x="161" y="10"/>
                    <a:pt x="159" y="11"/>
                    <a:pt x="156" y="11"/>
                  </a:cubicBezTo>
                  <a:lnTo>
                    <a:pt x="5" y="11"/>
                  </a:lnTo>
                  <a:cubicBezTo>
                    <a:pt x="2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3244A119-36B3-4ABA-A0D0-1D5DE7016E2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7729" y="1299240"/>
              <a:ext cx="569912" cy="161925"/>
            </a:xfrm>
            <a:custGeom>
              <a:avLst/>
              <a:gdLst>
                <a:gd name="T0" fmla="*/ 43568 w 75"/>
                <a:gd name="T1" fmla="*/ 0 h 11"/>
                <a:gd name="T2" fmla="*/ 1590178 w 75"/>
                <a:gd name="T3" fmla="*/ 0 h 11"/>
                <a:gd name="T4" fmla="*/ 1633747 w 75"/>
                <a:gd name="T5" fmla="*/ 163265 h 11"/>
                <a:gd name="T6" fmla="*/ 1633747 w 75"/>
                <a:gd name="T7" fmla="*/ 653050 h 11"/>
                <a:gd name="T8" fmla="*/ 1590178 w 75"/>
                <a:gd name="T9" fmla="*/ 897943 h 11"/>
                <a:gd name="T10" fmla="*/ 43568 w 75"/>
                <a:gd name="T11" fmla="*/ 897943 h 11"/>
                <a:gd name="T12" fmla="*/ 0 w 75"/>
                <a:gd name="T13" fmla="*/ 653050 h 11"/>
                <a:gd name="T14" fmla="*/ 0 w 75"/>
                <a:gd name="T15" fmla="*/ 163265 h 11"/>
                <a:gd name="T16" fmla="*/ 43568 w 7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1"/>
                <a:gd name="T29" fmla="*/ 75 w 7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1">
                  <a:moveTo>
                    <a:pt x="2" y="0"/>
                  </a:moveTo>
                  <a:lnTo>
                    <a:pt x="73" y="0"/>
                  </a:lnTo>
                  <a:cubicBezTo>
                    <a:pt x="74" y="0"/>
                    <a:pt x="75" y="1"/>
                    <a:pt x="75" y="2"/>
                  </a:cubicBezTo>
                  <a:lnTo>
                    <a:pt x="75" y="8"/>
                  </a:lnTo>
                  <a:cubicBezTo>
                    <a:pt x="75" y="10"/>
                    <a:pt x="74" y="11"/>
                    <a:pt x="73" y="11"/>
                  </a:cubicBezTo>
                  <a:lnTo>
                    <a:pt x="2" y="11"/>
                  </a:lnTo>
                  <a:cubicBezTo>
                    <a:pt x="1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880C982-61D0-452B-92ED-CF63173488D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279204" y="5042564"/>
              <a:ext cx="569912" cy="161925"/>
            </a:xfrm>
            <a:custGeom>
              <a:avLst/>
              <a:gdLst>
                <a:gd name="T0" fmla="*/ 1590183 w 75"/>
                <a:gd name="T1" fmla="*/ 897943 h 11"/>
                <a:gd name="T2" fmla="*/ 43568 w 75"/>
                <a:gd name="T3" fmla="*/ 897943 h 11"/>
                <a:gd name="T4" fmla="*/ 0 w 75"/>
                <a:gd name="T5" fmla="*/ 734678 h 11"/>
                <a:gd name="T6" fmla="*/ 0 w 75"/>
                <a:gd name="T7" fmla="*/ 244893 h 11"/>
                <a:gd name="T8" fmla="*/ 43568 w 75"/>
                <a:gd name="T9" fmla="*/ 0 h 11"/>
                <a:gd name="T10" fmla="*/ 1590183 w 75"/>
                <a:gd name="T11" fmla="*/ 0 h 11"/>
                <a:gd name="T12" fmla="*/ 1633751 w 75"/>
                <a:gd name="T13" fmla="*/ 244893 h 11"/>
                <a:gd name="T14" fmla="*/ 1633751 w 75"/>
                <a:gd name="T15" fmla="*/ 734678 h 11"/>
                <a:gd name="T16" fmla="*/ 1590183 w 75"/>
                <a:gd name="T17" fmla="*/ 897943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1"/>
                <a:gd name="T29" fmla="*/ 75 w 7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1">
                  <a:moveTo>
                    <a:pt x="73" y="11"/>
                  </a:moveTo>
                  <a:lnTo>
                    <a:pt x="2" y="11"/>
                  </a:lnTo>
                  <a:cubicBezTo>
                    <a:pt x="1" y="11"/>
                    <a:pt x="0" y="10"/>
                    <a:pt x="0" y="9"/>
                  </a:cubicBezTo>
                  <a:lnTo>
                    <a:pt x="0" y="3"/>
                  </a:lnTo>
                  <a:cubicBezTo>
                    <a:pt x="0" y="1"/>
                    <a:pt x="1" y="0"/>
                    <a:pt x="2" y="0"/>
                  </a:cubicBezTo>
                  <a:lnTo>
                    <a:pt x="73" y="0"/>
                  </a:lnTo>
                  <a:cubicBezTo>
                    <a:pt x="74" y="0"/>
                    <a:pt x="75" y="1"/>
                    <a:pt x="75" y="3"/>
                  </a:cubicBezTo>
                  <a:lnTo>
                    <a:pt x="75" y="9"/>
                  </a:lnTo>
                  <a:cubicBezTo>
                    <a:pt x="75" y="10"/>
                    <a:pt x="74" y="11"/>
                    <a:pt x="73" y="11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CC794F32-706A-484F-A599-077D9CD3634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26617" y="5067964"/>
              <a:ext cx="569912" cy="161925"/>
            </a:xfrm>
            <a:custGeom>
              <a:avLst/>
              <a:gdLst>
                <a:gd name="T0" fmla="*/ 43568 w 75"/>
                <a:gd name="T1" fmla="*/ 0 h 11"/>
                <a:gd name="T2" fmla="*/ 1590183 w 75"/>
                <a:gd name="T3" fmla="*/ 0 h 11"/>
                <a:gd name="T4" fmla="*/ 1633751 w 75"/>
                <a:gd name="T5" fmla="*/ 163265 h 11"/>
                <a:gd name="T6" fmla="*/ 1633751 w 75"/>
                <a:gd name="T7" fmla="*/ 653050 h 11"/>
                <a:gd name="T8" fmla="*/ 1590183 w 75"/>
                <a:gd name="T9" fmla="*/ 897943 h 11"/>
                <a:gd name="T10" fmla="*/ 43568 w 75"/>
                <a:gd name="T11" fmla="*/ 897943 h 11"/>
                <a:gd name="T12" fmla="*/ 0 w 75"/>
                <a:gd name="T13" fmla="*/ 653050 h 11"/>
                <a:gd name="T14" fmla="*/ 0 w 75"/>
                <a:gd name="T15" fmla="*/ 163265 h 11"/>
                <a:gd name="T16" fmla="*/ 43568 w 75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1"/>
                <a:gd name="T29" fmla="*/ 75 w 7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1">
                  <a:moveTo>
                    <a:pt x="2" y="0"/>
                  </a:moveTo>
                  <a:lnTo>
                    <a:pt x="73" y="0"/>
                  </a:lnTo>
                  <a:cubicBezTo>
                    <a:pt x="74" y="0"/>
                    <a:pt x="75" y="1"/>
                    <a:pt x="75" y="2"/>
                  </a:cubicBezTo>
                  <a:lnTo>
                    <a:pt x="75" y="8"/>
                  </a:lnTo>
                  <a:cubicBezTo>
                    <a:pt x="75" y="10"/>
                    <a:pt x="74" y="11"/>
                    <a:pt x="73" y="11"/>
                  </a:cubicBezTo>
                  <a:lnTo>
                    <a:pt x="2" y="11"/>
                  </a:lnTo>
                  <a:cubicBezTo>
                    <a:pt x="1" y="11"/>
                    <a:pt x="0" y="10"/>
                    <a:pt x="0" y="8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AE414B30-7A6B-414E-A877-54D4C3CFCC7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287142" y="1299240"/>
              <a:ext cx="569912" cy="161925"/>
            </a:xfrm>
            <a:custGeom>
              <a:avLst/>
              <a:gdLst>
                <a:gd name="T0" fmla="*/ 1590178 w 75"/>
                <a:gd name="T1" fmla="*/ 897943 h 11"/>
                <a:gd name="T2" fmla="*/ 43568 w 75"/>
                <a:gd name="T3" fmla="*/ 897943 h 11"/>
                <a:gd name="T4" fmla="*/ 0 w 75"/>
                <a:gd name="T5" fmla="*/ 734678 h 11"/>
                <a:gd name="T6" fmla="*/ 0 w 75"/>
                <a:gd name="T7" fmla="*/ 244893 h 11"/>
                <a:gd name="T8" fmla="*/ 43568 w 75"/>
                <a:gd name="T9" fmla="*/ 0 h 11"/>
                <a:gd name="T10" fmla="*/ 1590178 w 75"/>
                <a:gd name="T11" fmla="*/ 0 h 11"/>
                <a:gd name="T12" fmla="*/ 1633747 w 75"/>
                <a:gd name="T13" fmla="*/ 244893 h 11"/>
                <a:gd name="T14" fmla="*/ 1633747 w 75"/>
                <a:gd name="T15" fmla="*/ 734678 h 11"/>
                <a:gd name="T16" fmla="*/ 1590178 w 75"/>
                <a:gd name="T17" fmla="*/ 897943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11"/>
                <a:gd name="T29" fmla="*/ 75 w 7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11">
                  <a:moveTo>
                    <a:pt x="73" y="11"/>
                  </a:moveTo>
                  <a:lnTo>
                    <a:pt x="2" y="11"/>
                  </a:lnTo>
                  <a:cubicBezTo>
                    <a:pt x="1" y="11"/>
                    <a:pt x="0" y="10"/>
                    <a:pt x="0" y="9"/>
                  </a:cubicBezTo>
                  <a:lnTo>
                    <a:pt x="0" y="3"/>
                  </a:lnTo>
                  <a:cubicBezTo>
                    <a:pt x="0" y="1"/>
                    <a:pt x="1" y="0"/>
                    <a:pt x="2" y="0"/>
                  </a:cubicBezTo>
                  <a:lnTo>
                    <a:pt x="73" y="0"/>
                  </a:lnTo>
                  <a:cubicBezTo>
                    <a:pt x="74" y="0"/>
                    <a:pt x="75" y="1"/>
                    <a:pt x="75" y="3"/>
                  </a:cubicBezTo>
                  <a:lnTo>
                    <a:pt x="75" y="9"/>
                  </a:lnTo>
                  <a:cubicBezTo>
                    <a:pt x="75" y="10"/>
                    <a:pt x="74" y="11"/>
                    <a:pt x="73" y="11"/>
                  </a:cubicBez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24211D"/>
              </a:solidFill>
              <a:round/>
              <a:headEnd/>
              <a:tailEnd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cxnSp>
          <p:nvCxnSpPr>
            <p:cNvPr id="36" name="Elbow Connector 89">
              <a:extLst>
                <a:ext uri="{FF2B5EF4-FFF2-40B4-BE49-F238E27FC236}">
                  <a16:creationId xmlns:a16="http://schemas.microsoft.com/office/drawing/2014/main" id="{C4B98CAC-0B92-473C-86F8-8FD08C4A653A}"/>
                </a:ext>
              </a:extLst>
            </p:cNvPr>
            <p:cNvCxnSpPr/>
            <p:nvPr/>
          </p:nvCxnSpPr>
          <p:spPr bwMode="auto">
            <a:xfrm flipH="1" flipV="1">
              <a:off x="2674492" y="4302789"/>
              <a:ext cx="382588" cy="3175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37" name="Elbow Connector 90">
              <a:extLst>
                <a:ext uri="{FF2B5EF4-FFF2-40B4-BE49-F238E27FC236}">
                  <a16:creationId xmlns:a16="http://schemas.microsoft.com/office/drawing/2014/main" id="{B8375547-2BB1-4518-A623-524BF4E94129}"/>
                </a:ext>
              </a:extLst>
            </p:cNvPr>
            <p:cNvCxnSpPr/>
            <p:nvPr/>
          </p:nvCxnSpPr>
          <p:spPr bwMode="auto">
            <a:xfrm rot="16200000" flipH="1">
              <a:off x="2628454" y="4020214"/>
              <a:ext cx="449262" cy="127000"/>
            </a:xfrm>
            <a:prstGeom prst="bentConnector3">
              <a:avLst>
                <a:gd name="adj1" fmla="val 588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38" name="Elbow Connector 91">
              <a:extLst>
                <a:ext uri="{FF2B5EF4-FFF2-40B4-BE49-F238E27FC236}">
                  <a16:creationId xmlns:a16="http://schemas.microsoft.com/office/drawing/2014/main" id="{6CFB41E2-C07C-44AF-B315-F33F630FFD88}"/>
                </a:ext>
              </a:extLst>
            </p:cNvPr>
            <p:cNvCxnSpPr/>
            <p:nvPr/>
          </p:nvCxnSpPr>
          <p:spPr bwMode="auto">
            <a:xfrm flipH="1" flipV="1">
              <a:off x="2550667" y="5261639"/>
              <a:ext cx="382588" cy="158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39" name="Text Box 255">
              <a:extLst>
                <a:ext uri="{FF2B5EF4-FFF2-40B4-BE49-F238E27FC236}">
                  <a16:creationId xmlns:a16="http://schemas.microsoft.com/office/drawing/2014/main" id="{3037B2F7-4E14-4D5E-ADCC-77C2B5E4D30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33254" y="1188115"/>
              <a:ext cx="1146175" cy="35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- 30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kV</a:t>
              </a:r>
            </a:p>
          </p:txBody>
        </p:sp>
        <p:cxnSp>
          <p:nvCxnSpPr>
            <p:cNvPr id="40" name="Elbow Connector 93">
              <a:extLst>
                <a:ext uri="{FF2B5EF4-FFF2-40B4-BE49-F238E27FC236}">
                  <a16:creationId xmlns:a16="http://schemas.microsoft.com/office/drawing/2014/main" id="{EFE4E9FF-1BE7-4E2E-9D5D-35926B3BDBC8}"/>
                </a:ext>
              </a:extLst>
            </p:cNvPr>
            <p:cNvCxnSpPr/>
            <p:nvPr/>
          </p:nvCxnSpPr>
          <p:spPr bwMode="auto">
            <a:xfrm flipH="1" flipV="1">
              <a:off x="2560192" y="1330990"/>
              <a:ext cx="382588" cy="158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41" name="Straight Arrow Connector 138">
              <a:extLst>
                <a:ext uri="{FF2B5EF4-FFF2-40B4-BE49-F238E27FC236}">
                  <a16:creationId xmlns:a16="http://schemas.microsoft.com/office/drawing/2014/main" id="{97F97122-0F53-4685-9589-EBD676F7528D}"/>
                </a:ext>
              </a:extLst>
            </p:cNvPr>
            <p:cNvCxnSpPr>
              <a:cxnSpLocks noChangeAspect="1" noChangeShapeType="1"/>
              <a:stCxn id="26" idx="1"/>
              <a:endCxn id="44" idx="3"/>
            </p:cNvCxnSpPr>
            <p:nvPr/>
          </p:nvCxnSpPr>
          <p:spPr bwMode="auto">
            <a:xfrm flipH="1" flipV="1">
              <a:off x="1761679" y="4460745"/>
              <a:ext cx="1276995" cy="16547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</p:cxnSp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35362DEA-A7B4-4D00-A655-BEFBD8548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017" y="4461539"/>
              <a:ext cx="423863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C3465E52-1AEE-4583-AB31-55D527D365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679129" y="4331364"/>
              <a:ext cx="165100" cy="423863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C0999639-E5AF-45E3-A957-67A34BF1E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76554" y="2794345"/>
              <a:ext cx="1527175" cy="75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cs typeface="Times New Roman" pitchFamily="18" charset="0"/>
                </a:rPr>
                <a:t>magnetic filter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cs typeface="Times New Roman" pitchFamily="18" charset="0"/>
                </a:rPr>
                <a:t>region (field maximum)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396C96B-C043-4323-B234-E5B68CFCFFCF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H="1">
              <a:off x="1756917" y="3080415"/>
              <a:ext cx="1257300" cy="119697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A5FD0E64-AA19-4CA4-A456-0BE6A83308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7392" y="2193002"/>
              <a:ext cx="1384299" cy="50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cs typeface="Times New Roman" pitchFamily="18" charset="0"/>
                </a:rPr>
                <a:t>TOF region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cs typeface="Times New Roman" pitchFamily="18" charset="0"/>
                </a:rPr>
                <a:t> (low field)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376E87B2-826C-456C-A26C-6801E1232FD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-222695" y="2913727"/>
              <a:ext cx="3965574" cy="776288"/>
              <a:chOff x="2242" y="2166"/>
              <a:chExt cx="2498" cy="489"/>
            </a:xfrm>
          </p:grpSpPr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A7623017-F299-46CD-9A39-1F24AA3E4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166"/>
                <a:ext cx="2494" cy="180"/>
              </a:xfrm>
              <a:custGeom>
                <a:avLst/>
                <a:gdLst>
                  <a:gd name="T0" fmla="*/ 19441 w 1410"/>
                  <a:gd name="T1" fmla="*/ 0 h 413"/>
                  <a:gd name="T2" fmla="*/ 42902 w 1410"/>
                  <a:gd name="T3" fmla="*/ 0 h 413"/>
                  <a:gd name="T4" fmla="*/ 65649 w 1410"/>
                  <a:gd name="T5" fmla="*/ 0 h 413"/>
                  <a:gd name="T6" fmla="*/ 88997 w 1410"/>
                  <a:gd name="T7" fmla="*/ 0 h 413"/>
                  <a:gd name="T8" fmla="*/ 112384 w 1410"/>
                  <a:gd name="T9" fmla="*/ 0 h 413"/>
                  <a:gd name="T10" fmla="*/ 135203 w 1410"/>
                  <a:gd name="T11" fmla="*/ 0 h 413"/>
                  <a:gd name="T12" fmla="*/ 158656 w 1410"/>
                  <a:gd name="T13" fmla="*/ 0 h 413"/>
                  <a:gd name="T14" fmla="*/ 182055 w 1410"/>
                  <a:gd name="T15" fmla="*/ 0 h 413"/>
                  <a:gd name="T16" fmla="*/ 205392 w 1410"/>
                  <a:gd name="T17" fmla="*/ 0 h 413"/>
                  <a:gd name="T18" fmla="*/ 228086 w 1410"/>
                  <a:gd name="T19" fmla="*/ 0 h 413"/>
                  <a:gd name="T20" fmla="*/ 251118 w 1410"/>
                  <a:gd name="T21" fmla="*/ 0 h 413"/>
                  <a:gd name="T22" fmla="*/ 273712 w 1410"/>
                  <a:gd name="T23" fmla="*/ 0 h 413"/>
                  <a:gd name="T24" fmla="*/ 297398 w 1410"/>
                  <a:gd name="T25" fmla="*/ 0 h 413"/>
                  <a:gd name="T26" fmla="*/ 320785 w 1410"/>
                  <a:gd name="T27" fmla="*/ 0 h 413"/>
                  <a:gd name="T28" fmla="*/ 344176 w 1410"/>
                  <a:gd name="T29" fmla="*/ 0 h 413"/>
                  <a:gd name="T30" fmla="*/ 366876 w 1410"/>
                  <a:gd name="T31" fmla="*/ 0 h 413"/>
                  <a:gd name="T32" fmla="*/ 390329 w 1410"/>
                  <a:gd name="T33" fmla="*/ 0 h 413"/>
                  <a:gd name="T34" fmla="*/ 413728 w 1410"/>
                  <a:gd name="T35" fmla="*/ 0 h 413"/>
                  <a:gd name="T36" fmla="*/ 435834 w 1410"/>
                  <a:gd name="T37" fmla="*/ 0 h 413"/>
                  <a:gd name="T38" fmla="*/ 459796 w 1410"/>
                  <a:gd name="T39" fmla="*/ 0 h 413"/>
                  <a:gd name="T40" fmla="*/ 482976 w 1410"/>
                  <a:gd name="T41" fmla="*/ 0 h 413"/>
                  <a:gd name="T42" fmla="*/ 505383 w 1410"/>
                  <a:gd name="T43" fmla="*/ 0 h 413"/>
                  <a:gd name="T44" fmla="*/ 529071 w 1410"/>
                  <a:gd name="T45" fmla="*/ 0 h 413"/>
                  <a:gd name="T46" fmla="*/ 552456 w 1410"/>
                  <a:gd name="T47" fmla="*/ 0 h 413"/>
                  <a:gd name="T48" fmla="*/ 574651 w 1410"/>
                  <a:gd name="T49" fmla="*/ 0 h 413"/>
                  <a:gd name="T50" fmla="*/ 598059 w 1410"/>
                  <a:gd name="T51" fmla="*/ 0 h 413"/>
                  <a:gd name="T52" fmla="*/ 621922 w 1410"/>
                  <a:gd name="T53" fmla="*/ 0 h 413"/>
                  <a:gd name="T54" fmla="*/ 644191 w 1410"/>
                  <a:gd name="T55" fmla="*/ 0 h 413"/>
                  <a:gd name="T56" fmla="*/ 667506 w 1410"/>
                  <a:gd name="T57" fmla="*/ 0 h 413"/>
                  <a:gd name="T58" fmla="*/ 691556 w 1410"/>
                  <a:gd name="T59" fmla="*/ 0 h 413"/>
                  <a:gd name="T60" fmla="*/ 714655 w 1410"/>
                  <a:gd name="T61" fmla="*/ 0 h 413"/>
                  <a:gd name="T62" fmla="*/ 737005 w 1410"/>
                  <a:gd name="T63" fmla="*/ 0 h 413"/>
                  <a:gd name="T64" fmla="*/ 760242 w 1410"/>
                  <a:gd name="T65" fmla="*/ 0 h 413"/>
                  <a:gd name="T66" fmla="*/ 784133 w 1410"/>
                  <a:gd name="T67" fmla="*/ 0 h 413"/>
                  <a:gd name="T68" fmla="*/ 806324 w 1410"/>
                  <a:gd name="T69" fmla="*/ 0 h 413"/>
                  <a:gd name="T70" fmla="*/ 829738 w 1410"/>
                  <a:gd name="T71" fmla="*/ 0 h 413"/>
                  <a:gd name="T72" fmla="*/ 853797 w 1410"/>
                  <a:gd name="T73" fmla="*/ 0 h 413"/>
                  <a:gd name="T74" fmla="*/ 877074 w 1410"/>
                  <a:gd name="T75" fmla="*/ 0 h 413"/>
                  <a:gd name="T76" fmla="*/ 899179 w 1410"/>
                  <a:gd name="T77" fmla="*/ 0 h 413"/>
                  <a:gd name="T78" fmla="*/ 922591 w 1410"/>
                  <a:gd name="T79" fmla="*/ 0 h 413"/>
                  <a:gd name="T80" fmla="*/ 945458 w 1410"/>
                  <a:gd name="T81" fmla="*/ 0 h 413"/>
                  <a:gd name="T82" fmla="*/ 968850 w 1410"/>
                  <a:gd name="T83" fmla="*/ 0 h 413"/>
                  <a:gd name="T84" fmla="*/ 991915 w 1410"/>
                  <a:gd name="T85" fmla="*/ 0 h 413"/>
                  <a:gd name="T86" fmla="*/ 1015805 w 1410"/>
                  <a:gd name="T87" fmla="*/ 0 h 413"/>
                  <a:gd name="T88" fmla="*/ 1038006 w 1410"/>
                  <a:gd name="T89" fmla="*/ 0 h 413"/>
                  <a:gd name="T90" fmla="*/ 1061432 w 1410"/>
                  <a:gd name="T91" fmla="*/ 0 h 413"/>
                  <a:gd name="T92" fmla="*/ 1084763 w 1410"/>
                  <a:gd name="T93" fmla="*/ 0 h 413"/>
                  <a:gd name="T94" fmla="*/ 1107667 w 1410"/>
                  <a:gd name="T95" fmla="*/ 0 h 413"/>
                  <a:gd name="T96" fmla="*/ 1131082 w 1410"/>
                  <a:gd name="T97" fmla="*/ 0 h 413"/>
                  <a:gd name="T98" fmla="*/ 1154441 w 1410"/>
                  <a:gd name="T99" fmla="*/ 0 h 413"/>
                  <a:gd name="T100" fmla="*/ 1177136 w 1410"/>
                  <a:gd name="T101" fmla="*/ 0 h 413"/>
                  <a:gd name="T102" fmla="*/ 1200520 w 1410"/>
                  <a:gd name="T103" fmla="*/ 0 h 413"/>
                  <a:gd name="T104" fmla="*/ 1223581 w 1410"/>
                  <a:gd name="T105" fmla="*/ 0 h 413"/>
                  <a:gd name="T106" fmla="*/ 1246407 w 1410"/>
                  <a:gd name="T107" fmla="*/ 0 h 413"/>
                  <a:gd name="T108" fmla="*/ 1269922 w 1410"/>
                  <a:gd name="T109" fmla="*/ 0 h 413"/>
                  <a:gd name="T110" fmla="*/ 1293258 w 1410"/>
                  <a:gd name="T111" fmla="*/ 0 h 413"/>
                  <a:gd name="T112" fmla="*/ 1316660 w 1410"/>
                  <a:gd name="T113" fmla="*/ 0 h 4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413"/>
                  <a:gd name="T173" fmla="*/ 1410 w 1410"/>
                  <a:gd name="T174" fmla="*/ 413 h 4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413">
                    <a:moveTo>
                      <a:pt x="0" y="179"/>
                    </a:moveTo>
                    <a:lnTo>
                      <a:pt x="3" y="180"/>
                    </a:lnTo>
                    <a:lnTo>
                      <a:pt x="7" y="182"/>
                    </a:lnTo>
                    <a:lnTo>
                      <a:pt x="10" y="184"/>
                    </a:lnTo>
                    <a:lnTo>
                      <a:pt x="14" y="185"/>
                    </a:lnTo>
                    <a:lnTo>
                      <a:pt x="17" y="188"/>
                    </a:lnTo>
                    <a:lnTo>
                      <a:pt x="21" y="190"/>
                    </a:lnTo>
                    <a:lnTo>
                      <a:pt x="24" y="192"/>
                    </a:lnTo>
                    <a:lnTo>
                      <a:pt x="28" y="194"/>
                    </a:lnTo>
                    <a:lnTo>
                      <a:pt x="31" y="197"/>
                    </a:lnTo>
                    <a:lnTo>
                      <a:pt x="35" y="200"/>
                    </a:lnTo>
                    <a:lnTo>
                      <a:pt x="39" y="203"/>
                    </a:lnTo>
                    <a:lnTo>
                      <a:pt x="42" y="206"/>
                    </a:lnTo>
                    <a:lnTo>
                      <a:pt x="46" y="209"/>
                    </a:lnTo>
                    <a:lnTo>
                      <a:pt x="49" y="213"/>
                    </a:lnTo>
                    <a:lnTo>
                      <a:pt x="53" y="216"/>
                    </a:lnTo>
                    <a:lnTo>
                      <a:pt x="56" y="220"/>
                    </a:lnTo>
                    <a:lnTo>
                      <a:pt x="60" y="224"/>
                    </a:lnTo>
                    <a:lnTo>
                      <a:pt x="63" y="228"/>
                    </a:lnTo>
                    <a:lnTo>
                      <a:pt x="67" y="232"/>
                    </a:lnTo>
                    <a:lnTo>
                      <a:pt x="70" y="236"/>
                    </a:lnTo>
                    <a:lnTo>
                      <a:pt x="74" y="241"/>
                    </a:lnTo>
                    <a:lnTo>
                      <a:pt x="77" y="245"/>
                    </a:lnTo>
                    <a:lnTo>
                      <a:pt x="81" y="250"/>
                    </a:lnTo>
                    <a:lnTo>
                      <a:pt x="84" y="255"/>
                    </a:lnTo>
                    <a:lnTo>
                      <a:pt x="88" y="259"/>
                    </a:lnTo>
                    <a:lnTo>
                      <a:pt x="91" y="264"/>
                    </a:lnTo>
                    <a:lnTo>
                      <a:pt x="95" y="269"/>
                    </a:lnTo>
                    <a:lnTo>
                      <a:pt x="99" y="273"/>
                    </a:lnTo>
                    <a:lnTo>
                      <a:pt x="102" y="278"/>
                    </a:lnTo>
                    <a:lnTo>
                      <a:pt x="106" y="282"/>
                    </a:lnTo>
                    <a:lnTo>
                      <a:pt x="109" y="287"/>
                    </a:lnTo>
                    <a:lnTo>
                      <a:pt x="113" y="291"/>
                    </a:lnTo>
                    <a:lnTo>
                      <a:pt x="116" y="295"/>
                    </a:lnTo>
                    <a:lnTo>
                      <a:pt x="120" y="299"/>
                    </a:lnTo>
                    <a:lnTo>
                      <a:pt x="123" y="302"/>
                    </a:lnTo>
                    <a:lnTo>
                      <a:pt x="127" y="306"/>
                    </a:lnTo>
                    <a:lnTo>
                      <a:pt x="130" y="309"/>
                    </a:lnTo>
                    <a:lnTo>
                      <a:pt x="134" y="312"/>
                    </a:lnTo>
                    <a:lnTo>
                      <a:pt x="137" y="315"/>
                    </a:lnTo>
                    <a:lnTo>
                      <a:pt x="141" y="317"/>
                    </a:lnTo>
                    <a:lnTo>
                      <a:pt x="144" y="320"/>
                    </a:lnTo>
                    <a:lnTo>
                      <a:pt x="148" y="322"/>
                    </a:lnTo>
                    <a:lnTo>
                      <a:pt x="151" y="324"/>
                    </a:lnTo>
                    <a:lnTo>
                      <a:pt x="155" y="325"/>
                    </a:lnTo>
                    <a:lnTo>
                      <a:pt x="159" y="327"/>
                    </a:lnTo>
                    <a:lnTo>
                      <a:pt x="162" y="328"/>
                    </a:lnTo>
                    <a:lnTo>
                      <a:pt x="166" y="329"/>
                    </a:lnTo>
                    <a:lnTo>
                      <a:pt x="169" y="330"/>
                    </a:lnTo>
                    <a:lnTo>
                      <a:pt x="172" y="331"/>
                    </a:lnTo>
                    <a:lnTo>
                      <a:pt x="176" y="332"/>
                    </a:lnTo>
                    <a:lnTo>
                      <a:pt x="180" y="333"/>
                    </a:lnTo>
                    <a:lnTo>
                      <a:pt x="183" y="333"/>
                    </a:lnTo>
                    <a:lnTo>
                      <a:pt x="187" y="334"/>
                    </a:lnTo>
                    <a:lnTo>
                      <a:pt x="190" y="334"/>
                    </a:lnTo>
                    <a:lnTo>
                      <a:pt x="194" y="334"/>
                    </a:lnTo>
                    <a:lnTo>
                      <a:pt x="197" y="334"/>
                    </a:lnTo>
                    <a:lnTo>
                      <a:pt x="201" y="335"/>
                    </a:lnTo>
                    <a:lnTo>
                      <a:pt x="204" y="335"/>
                    </a:lnTo>
                    <a:lnTo>
                      <a:pt x="208" y="335"/>
                    </a:lnTo>
                    <a:lnTo>
                      <a:pt x="211" y="335"/>
                    </a:lnTo>
                    <a:lnTo>
                      <a:pt x="215" y="335"/>
                    </a:lnTo>
                    <a:lnTo>
                      <a:pt x="219" y="335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5"/>
                    </a:lnTo>
                    <a:lnTo>
                      <a:pt x="232" y="334"/>
                    </a:lnTo>
                    <a:lnTo>
                      <a:pt x="236" y="334"/>
                    </a:lnTo>
                    <a:lnTo>
                      <a:pt x="240" y="334"/>
                    </a:lnTo>
                    <a:lnTo>
                      <a:pt x="243" y="334"/>
                    </a:lnTo>
                    <a:lnTo>
                      <a:pt x="247" y="334"/>
                    </a:lnTo>
                    <a:lnTo>
                      <a:pt x="250" y="333"/>
                    </a:lnTo>
                    <a:lnTo>
                      <a:pt x="254" y="333"/>
                    </a:lnTo>
                    <a:lnTo>
                      <a:pt x="257" y="332"/>
                    </a:lnTo>
                    <a:lnTo>
                      <a:pt x="261" y="332"/>
                    </a:lnTo>
                    <a:lnTo>
                      <a:pt x="264" y="331"/>
                    </a:lnTo>
                    <a:lnTo>
                      <a:pt x="268" y="330"/>
                    </a:lnTo>
                    <a:lnTo>
                      <a:pt x="271" y="330"/>
                    </a:lnTo>
                    <a:lnTo>
                      <a:pt x="275" y="329"/>
                    </a:lnTo>
                    <a:lnTo>
                      <a:pt x="278" y="328"/>
                    </a:lnTo>
                    <a:lnTo>
                      <a:pt x="282" y="327"/>
                    </a:lnTo>
                    <a:lnTo>
                      <a:pt x="285" y="326"/>
                    </a:lnTo>
                    <a:lnTo>
                      <a:pt x="289" y="325"/>
                    </a:lnTo>
                    <a:lnTo>
                      <a:pt x="292" y="325"/>
                    </a:lnTo>
                    <a:lnTo>
                      <a:pt x="296" y="324"/>
                    </a:lnTo>
                    <a:lnTo>
                      <a:pt x="300" y="325"/>
                    </a:lnTo>
                    <a:lnTo>
                      <a:pt x="303" y="325"/>
                    </a:lnTo>
                    <a:lnTo>
                      <a:pt x="307" y="327"/>
                    </a:lnTo>
                    <a:lnTo>
                      <a:pt x="310" y="331"/>
                    </a:lnTo>
                    <a:lnTo>
                      <a:pt x="314" y="336"/>
                    </a:lnTo>
                    <a:lnTo>
                      <a:pt x="317" y="343"/>
                    </a:lnTo>
                    <a:lnTo>
                      <a:pt x="321" y="351"/>
                    </a:lnTo>
                    <a:lnTo>
                      <a:pt x="324" y="361"/>
                    </a:lnTo>
                    <a:lnTo>
                      <a:pt x="328" y="371"/>
                    </a:lnTo>
                    <a:lnTo>
                      <a:pt x="331" y="381"/>
                    </a:lnTo>
                    <a:lnTo>
                      <a:pt x="335" y="390"/>
                    </a:lnTo>
                    <a:lnTo>
                      <a:pt x="338" y="398"/>
                    </a:lnTo>
                    <a:lnTo>
                      <a:pt x="342" y="404"/>
                    </a:lnTo>
                    <a:lnTo>
                      <a:pt x="345" y="409"/>
                    </a:lnTo>
                    <a:lnTo>
                      <a:pt x="349" y="412"/>
                    </a:lnTo>
                    <a:lnTo>
                      <a:pt x="352" y="413"/>
                    </a:lnTo>
                    <a:lnTo>
                      <a:pt x="356" y="412"/>
                    </a:lnTo>
                    <a:lnTo>
                      <a:pt x="360" y="409"/>
                    </a:lnTo>
                    <a:lnTo>
                      <a:pt x="363" y="404"/>
                    </a:lnTo>
                    <a:lnTo>
                      <a:pt x="367" y="398"/>
                    </a:lnTo>
                    <a:lnTo>
                      <a:pt x="370" y="390"/>
                    </a:lnTo>
                    <a:lnTo>
                      <a:pt x="374" y="380"/>
                    </a:lnTo>
                    <a:lnTo>
                      <a:pt x="377" y="369"/>
                    </a:lnTo>
                    <a:lnTo>
                      <a:pt x="381" y="358"/>
                    </a:lnTo>
                    <a:lnTo>
                      <a:pt x="384" y="348"/>
                    </a:lnTo>
                    <a:lnTo>
                      <a:pt x="388" y="338"/>
                    </a:lnTo>
                    <a:lnTo>
                      <a:pt x="391" y="329"/>
                    </a:lnTo>
                    <a:lnTo>
                      <a:pt x="395" y="322"/>
                    </a:lnTo>
                    <a:lnTo>
                      <a:pt x="398" y="317"/>
                    </a:lnTo>
                    <a:lnTo>
                      <a:pt x="402" y="312"/>
                    </a:lnTo>
                    <a:lnTo>
                      <a:pt x="405" y="308"/>
                    </a:lnTo>
                    <a:lnTo>
                      <a:pt x="409" y="305"/>
                    </a:lnTo>
                    <a:lnTo>
                      <a:pt x="412" y="303"/>
                    </a:lnTo>
                    <a:lnTo>
                      <a:pt x="416" y="300"/>
                    </a:lnTo>
                    <a:lnTo>
                      <a:pt x="420" y="297"/>
                    </a:lnTo>
                    <a:lnTo>
                      <a:pt x="423" y="294"/>
                    </a:lnTo>
                    <a:lnTo>
                      <a:pt x="426" y="290"/>
                    </a:lnTo>
                    <a:lnTo>
                      <a:pt x="430" y="286"/>
                    </a:lnTo>
                    <a:lnTo>
                      <a:pt x="433" y="282"/>
                    </a:lnTo>
                    <a:lnTo>
                      <a:pt x="437" y="278"/>
                    </a:lnTo>
                    <a:lnTo>
                      <a:pt x="441" y="273"/>
                    </a:lnTo>
                    <a:lnTo>
                      <a:pt x="444" y="268"/>
                    </a:lnTo>
                    <a:lnTo>
                      <a:pt x="448" y="263"/>
                    </a:lnTo>
                    <a:lnTo>
                      <a:pt x="451" y="257"/>
                    </a:lnTo>
                    <a:lnTo>
                      <a:pt x="455" y="251"/>
                    </a:lnTo>
                    <a:lnTo>
                      <a:pt x="458" y="245"/>
                    </a:lnTo>
                    <a:lnTo>
                      <a:pt x="462" y="238"/>
                    </a:lnTo>
                    <a:lnTo>
                      <a:pt x="465" y="231"/>
                    </a:lnTo>
                    <a:lnTo>
                      <a:pt x="469" y="224"/>
                    </a:lnTo>
                    <a:lnTo>
                      <a:pt x="472" y="217"/>
                    </a:lnTo>
                    <a:lnTo>
                      <a:pt x="476" y="210"/>
                    </a:lnTo>
                    <a:lnTo>
                      <a:pt x="479" y="202"/>
                    </a:lnTo>
                    <a:lnTo>
                      <a:pt x="483" y="194"/>
                    </a:lnTo>
                    <a:lnTo>
                      <a:pt x="486" y="187"/>
                    </a:lnTo>
                    <a:lnTo>
                      <a:pt x="490" y="179"/>
                    </a:lnTo>
                    <a:lnTo>
                      <a:pt x="493" y="172"/>
                    </a:lnTo>
                    <a:lnTo>
                      <a:pt x="497" y="164"/>
                    </a:lnTo>
                    <a:lnTo>
                      <a:pt x="501" y="157"/>
                    </a:lnTo>
                    <a:lnTo>
                      <a:pt x="504" y="150"/>
                    </a:lnTo>
                    <a:lnTo>
                      <a:pt x="508" y="142"/>
                    </a:lnTo>
                    <a:lnTo>
                      <a:pt x="511" y="135"/>
                    </a:lnTo>
                    <a:lnTo>
                      <a:pt x="515" y="128"/>
                    </a:lnTo>
                    <a:lnTo>
                      <a:pt x="518" y="122"/>
                    </a:lnTo>
                    <a:lnTo>
                      <a:pt x="522" y="115"/>
                    </a:lnTo>
                    <a:lnTo>
                      <a:pt x="525" y="109"/>
                    </a:lnTo>
                    <a:lnTo>
                      <a:pt x="529" y="103"/>
                    </a:lnTo>
                    <a:lnTo>
                      <a:pt x="532" y="98"/>
                    </a:lnTo>
                    <a:lnTo>
                      <a:pt x="536" y="92"/>
                    </a:lnTo>
                    <a:lnTo>
                      <a:pt x="539" y="87"/>
                    </a:lnTo>
                    <a:lnTo>
                      <a:pt x="543" y="82"/>
                    </a:lnTo>
                    <a:lnTo>
                      <a:pt x="546" y="77"/>
                    </a:lnTo>
                    <a:lnTo>
                      <a:pt x="550" y="73"/>
                    </a:lnTo>
                    <a:lnTo>
                      <a:pt x="553" y="69"/>
                    </a:lnTo>
                    <a:lnTo>
                      <a:pt x="557" y="65"/>
                    </a:lnTo>
                    <a:lnTo>
                      <a:pt x="561" y="61"/>
                    </a:lnTo>
                    <a:lnTo>
                      <a:pt x="564" y="57"/>
                    </a:lnTo>
                    <a:lnTo>
                      <a:pt x="568" y="54"/>
                    </a:lnTo>
                    <a:lnTo>
                      <a:pt x="571" y="51"/>
                    </a:lnTo>
                    <a:lnTo>
                      <a:pt x="575" y="48"/>
                    </a:lnTo>
                    <a:lnTo>
                      <a:pt x="578" y="45"/>
                    </a:lnTo>
                    <a:lnTo>
                      <a:pt x="582" y="43"/>
                    </a:lnTo>
                    <a:lnTo>
                      <a:pt x="585" y="40"/>
                    </a:lnTo>
                    <a:lnTo>
                      <a:pt x="589" y="38"/>
                    </a:lnTo>
                    <a:lnTo>
                      <a:pt x="592" y="35"/>
                    </a:lnTo>
                    <a:lnTo>
                      <a:pt x="596" y="33"/>
                    </a:lnTo>
                    <a:lnTo>
                      <a:pt x="599" y="31"/>
                    </a:lnTo>
                    <a:lnTo>
                      <a:pt x="603" y="30"/>
                    </a:lnTo>
                    <a:lnTo>
                      <a:pt x="606" y="28"/>
                    </a:lnTo>
                    <a:lnTo>
                      <a:pt x="610" y="26"/>
                    </a:lnTo>
                    <a:lnTo>
                      <a:pt x="613" y="25"/>
                    </a:lnTo>
                    <a:lnTo>
                      <a:pt x="617" y="23"/>
                    </a:lnTo>
                    <a:lnTo>
                      <a:pt x="621" y="22"/>
                    </a:lnTo>
                    <a:lnTo>
                      <a:pt x="624" y="21"/>
                    </a:lnTo>
                    <a:lnTo>
                      <a:pt x="628" y="20"/>
                    </a:lnTo>
                    <a:lnTo>
                      <a:pt x="631" y="18"/>
                    </a:lnTo>
                    <a:lnTo>
                      <a:pt x="635" y="17"/>
                    </a:lnTo>
                    <a:lnTo>
                      <a:pt x="638" y="17"/>
                    </a:lnTo>
                    <a:lnTo>
                      <a:pt x="642" y="16"/>
                    </a:lnTo>
                    <a:lnTo>
                      <a:pt x="645" y="15"/>
                    </a:lnTo>
                    <a:lnTo>
                      <a:pt x="649" y="14"/>
                    </a:lnTo>
                    <a:lnTo>
                      <a:pt x="652" y="13"/>
                    </a:lnTo>
                    <a:lnTo>
                      <a:pt x="656" y="13"/>
                    </a:lnTo>
                    <a:lnTo>
                      <a:pt x="659" y="12"/>
                    </a:lnTo>
                    <a:lnTo>
                      <a:pt x="663" y="11"/>
                    </a:lnTo>
                    <a:lnTo>
                      <a:pt x="666" y="11"/>
                    </a:lnTo>
                    <a:lnTo>
                      <a:pt x="670" y="10"/>
                    </a:lnTo>
                    <a:lnTo>
                      <a:pt x="673" y="9"/>
                    </a:lnTo>
                    <a:lnTo>
                      <a:pt x="677" y="9"/>
                    </a:lnTo>
                    <a:lnTo>
                      <a:pt x="681" y="8"/>
                    </a:lnTo>
                    <a:lnTo>
                      <a:pt x="684" y="8"/>
                    </a:lnTo>
                    <a:lnTo>
                      <a:pt x="687" y="8"/>
                    </a:lnTo>
                    <a:lnTo>
                      <a:pt x="691" y="7"/>
                    </a:lnTo>
                    <a:lnTo>
                      <a:pt x="695" y="7"/>
                    </a:lnTo>
                    <a:lnTo>
                      <a:pt x="698" y="7"/>
                    </a:lnTo>
                    <a:lnTo>
                      <a:pt x="702" y="6"/>
                    </a:lnTo>
                    <a:lnTo>
                      <a:pt x="705" y="6"/>
                    </a:lnTo>
                    <a:lnTo>
                      <a:pt x="709" y="6"/>
                    </a:lnTo>
                    <a:lnTo>
                      <a:pt x="712" y="5"/>
                    </a:lnTo>
                    <a:lnTo>
                      <a:pt x="716" y="5"/>
                    </a:lnTo>
                    <a:lnTo>
                      <a:pt x="719" y="5"/>
                    </a:lnTo>
                    <a:lnTo>
                      <a:pt x="723" y="5"/>
                    </a:lnTo>
                    <a:lnTo>
                      <a:pt x="726" y="4"/>
                    </a:lnTo>
                    <a:lnTo>
                      <a:pt x="730" y="4"/>
                    </a:lnTo>
                    <a:lnTo>
                      <a:pt x="733" y="4"/>
                    </a:lnTo>
                    <a:lnTo>
                      <a:pt x="737" y="4"/>
                    </a:lnTo>
                    <a:lnTo>
                      <a:pt x="740" y="4"/>
                    </a:lnTo>
                    <a:lnTo>
                      <a:pt x="744" y="4"/>
                    </a:lnTo>
                    <a:lnTo>
                      <a:pt x="747" y="3"/>
                    </a:lnTo>
                    <a:lnTo>
                      <a:pt x="751" y="3"/>
                    </a:lnTo>
                    <a:lnTo>
                      <a:pt x="755" y="3"/>
                    </a:lnTo>
                    <a:lnTo>
                      <a:pt x="758" y="3"/>
                    </a:lnTo>
                    <a:lnTo>
                      <a:pt x="762" y="3"/>
                    </a:lnTo>
                    <a:lnTo>
                      <a:pt x="765" y="3"/>
                    </a:lnTo>
                    <a:lnTo>
                      <a:pt x="769" y="3"/>
                    </a:lnTo>
                    <a:lnTo>
                      <a:pt x="772" y="2"/>
                    </a:lnTo>
                    <a:lnTo>
                      <a:pt x="776" y="2"/>
                    </a:lnTo>
                    <a:lnTo>
                      <a:pt x="779" y="2"/>
                    </a:lnTo>
                    <a:lnTo>
                      <a:pt x="783" y="2"/>
                    </a:lnTo>
                    <a:lnTo>
                      <a:pt x="786" y="2"/>
                    </a:lnTo>
                    <a:lnTo>
                      <a:pt x="790" y="2"/>
                    </a:lnTo>
                    <a:lnTo>
                      <a:pt x="793" y="2"/>
                    </a:lnTo>
                    <a:lnTo>
                      <a:pt x="797" y="2"/>
                    </a:lnTo>
                    <a:lnTo>
                      <a:pt x="800" y="2"/>
                    </a:lnTo>
                    <a:lnTo>
                      <a:pt x="804" y="2"/>
                    </a:lnTo>
                    <a:lnTo>
                      <a:pt x="807" y="1"/>
                    </a:lnTo>
                    <a:lnTo>
                      <a:pt x="811" y="1"/>
                    </a:lnTo>
                    <a:lnTo>
                      <a:pt x="815" y="1"/>
                    </a:lnTo>
                    <a:lnTo>
                      <a:pt x="818" y="1"/>
                    </a:lnTo>
                    <a:lnTo>
                      <a:pt x="822" y="1"/>
                    </a:lnTo>
                    <a:lnTo>
                      <a:pt x="825" y="1"/>
                    </a:lnTo>
                    <a:lnTo>
                      <a:pt x="829" y="1"/>
                    </a:lnTo>
                    <a:lnTo>
                      <a:pt x="832" y="1"/>
                    </a:lnTo>
                    <a:lnTo>
                      <a:pt x="836" y="1"/>
                    </a:lnTo>
                    <a:lnTo>
                      <a:pt x="839" y="1"/>
                    </a:lnTo>
                    <a:lnTo>
                      <a:pt x="843" y="1"/>
                    </a:lnTo>
                    <a:lnTo>
                      <a:pt x="846" y="1"/>
                    </a:lnTo>
                    <a:lnTo>
                      <a:pt x="850" y="1"/>
                    </a:lnTo>
                    <a:lnTo>
                      <a:pt x="853" y="1"/>
                    </a:lnTo>
                    <a:lnTo>
                      <a:pt x="857" y="1"/>
                    </a:lnTo>
                    <a:lnTo>
                      <a:pt x="860" y="1"/>
                    </a:lnTo>
                    <a:lnTo>
                      <a:pt x="864" y="1"/>
                    </a:lnTo>
                    <a:lnTo>
                      <a:pt x="867" y="1"/>
                    </a:lnTo>
                    <a:lnTo>
                      <a:pt x="871" y="1"/>
                    </a:lnTo>
                    <a:lnTo>
                      <a:pt x="875" y="1"/>
                    </a:lnTo>
                    <a:lnTo>
                      <a:pt x="878" y="1"/>
                    </a:lnTo>
                    <a:lnTo>
                      <a:pt x="882" y="0"/>
                    </a:lnTo>
                    <a:lnTo>
                      <a:pt x="885" y="0"/>
                    </a:lnTo>
                    <a:lnTo>
                      <a:pt x="889" y="0"/>
                    </a:lnTo>
                    <a:lnTo>
                      <a:pt x="892" y="0"/>
                    </a:lnTo>
                    <a:lnTo>
                      <a:pt x="896" y="0"/>
                    </a:lnTo>
                    <a:lnTo>
                      <a:pt x="899" y="0"/>
                    </a:lnTo>
                    <a:lnTo>
                      <a:pt x="903" y="0"/>
                    </a:lnTo>
                    <a:lnTo>
                      <a:pt x="906" y="0"/>
                    </a:lnTo>
                    <a:lnTo>
                      <a:pt x="910" y="0"/>
                    </a:lnTo>
                    <a:lnTo>
                      <a:pt x="913" y="0"/>
                    </a:lnTo>
                    <a:lnTo>
                      <a:pt x="917" y="0"/>
                    </a:lnTo>
                    <a:lnTo>
                      <a:pt x="920" y="0"/>
                    </a:lnTo>
                    <a:lnTo>
                      <a:pt x="924" y="0"/>
                    </a:lnTo>
                    <a:lnTo>
                      <a:pt x="927" y="0"/>
                    </a:lnTo>
                    <a:lnTo>
                      <a:pt x="931" y="0"/>
                    </a:lnTo>
                    <a:lnTo>
                      <a:pt x="935" y="0"/>
                    </a:lnTo>
                    <a:lnTo>
                      <a:pt x="938" y="0"/>
                    </a:lnTo>
                    <a:lnTo>
                      <a:pt x="941" y="0"/>
                    </a:lnTo>
                    <a:lnTo>
                      <a:pt x="945" y="0"/>
                    </a:lnTo>
                    <a:lnTo>
                      <a:pt x="948" y="0"/>
                    </a:lnTo>
                    <a:lnTo>
                      <a:pt x="952" y="0"/>
                    </a:lnTo>
                    <a:lnTo>
                      <a:pt x="956" y="0"/>
                    </a:lnTo>
                    <a:lnTo>
                      <a:pt x="959" y="0"/>
                    </a:lnTo>
                    <a:lnTo>
                      <a:pt x="963" y="0"/>
                    </a:lnTo>
                    <a:lnTo>
                      <a:pt x="966" y="0"/>
                    </a:lnTo>
                    <a:lnTo>
                      <a:pt x="970" y="0"/>
                    </a:lnTo>
                    <a:lnTo>
                      <a:pt x="973" y="0"/>
                    </a:lnTo>
                    <a:lnTo>
                      <a:pt x="977" y="0"/>
                    </a:lnTo>
                    <a:lnTo>
                      <a:pt x="980" y="0"/>
                    </a:lnTo>
                    <a:lnTo>
                      <a:pt x="984" y="0"/>
                    </a:lnTo>
                    <a:lnTo>
                      <a:pt x="987" y="0"/>
                    </a:lnTo>
                    <a:lnTo>
                      <a:pt x="991" y="0"/>
                    </a:lnTo>
                    <a:lnTo>
                      <a:pt x="994" y="0"/>
                    </a:lnTo>
                    <a:lnTo>
                      <a:pt x="998" y="0"/>
                    </a:lnTo>
                    <a:lnTo>
                      <a:pt x="1001" y="0"/>
                    </a:lnTo>
                    <a:lnTo>
                      <a:pt x="1005" y="0"/>
                    </a:lnTo>
                    <a:lnTo>
                      <a:pt x="1008" y="0"/>
                    </a:lnTo>
                    <a:lnTo>
                      <a:pt x="1012" y="0"/>
                    </a:lnTo>
                    <a:lnTo>
                      <a:pt x="1016" y="0"/>
                    </a:lnTo>
                    <a:lnTo>
                      <a:pt x="1019" y="0"/>
                    </a:lnTo>
                    <a:lnTo>
                      <a:pt x="1023" y="0"/>
                    </a:lnTo>
                    <a:lnTo>
                      <a:pt x="1026" y="0"/>
                    </a:lnTo>
                    <a:lnTo>
                      <a:pt x="1030" y="0"/>
                    </a:lnTo>
                    <a:lnTo>
                      <a:pt x="1033" y="0"/>
                    </a:lnTo>
                    <a:lnTo>
                      <a:pt x="1037" y="0"/>
                    </a:lnTo>
                    <a:lnTo>
                      <a:pt x="1040" y="0"/>
                    </a:lnTo>
                    <a:lnTo>
                      <a:pt x="1044" y="0"/>
                    </a:lnTo>
                    <a:lnTo>
                      <a:pt x="1047" y="0"/>
                    </a:lnTo>
                    <a:lnTo>
                      <a:pt x="1051" y="0"/>
                    </a:lnTo>
                    <a:lnTo>
                      <a:pt x="1054" y="0"/>
                    </a:lnTo>
                    <a:lnTo>
                      <a:pt x="1058" y="0"/>
                    </a:lnTo>
                    <a:lnTo>
                      <a:pt x="1061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2" y="0"/>
                    </a:lnTo>
                    <a:lnTo>
                      <a:pt x="1076" y="0"/>
                    </a:lnTo>
                    <a:lnTo>
                      <a:pt x="1079" y="0"/>
                    </a:lnTo>
                    <a:lnTo>
                      <a:pt x="1083" y="0"/>
                    </a:lnTo>
                    <a:lnTo>
                      <a:pt x="1086" y="0"/>
                    </a:lnTo>
                    <a:lnTo>
                      <a:pt x="1090" y="0"/>
                    </a:lnTo>
                    <a:lnTo>
                      <a:pt x="1093" y="0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4" y="0"/>
                    </a:lnTo>
                    <a:lnTo>
                      <a:pt x="1107" y="0"/>
                    </a:lnTo>
                    <a:lnTo>
                      <a:pt x="1111" y="0"/>
                    </a:lnTo>
                    <a:lnTo>
                      <a:pt x="1114" y="0"/>
                    </a:lnTo>
                    <a:lnTo>
                      <a:pt x="1118" y="0"/>
                    </a:lnTo>
                    <a:lnTo>
                      <a:pt x="1121" y="0"/>
                    </a:lnTo>
                    <a:lnTo>
                      <a:pt x="1125" y="0"/>
                    </a:lnTo>
                    <a:lnTo>
                      <a:pt x="1128" y="0"/>
                    </a:lnTo>
                    <a:lnTo>
                      <a:pt x="1132" y="0"/>
                    </a:lnTo>
                    <a:lnTo>
                      <a:pt x="1136" y="0"/>
                    </a:lnTo>
                    <a:lnTo>
                      <a:pt x="1139" y="0"/>
                    </a:lnTo>
                    <a:lnTo>
                      <a:pt x="1143" y="0"/>
                    </a:lnTo>
                    <a:lnTo>
                      <a:pt x="1146" y="0"/>
                    </a:lnTo>
                    <a:lnTo>
                      <a:pt x="1149" y="0"/>
                    </a:lnTo>
                    <a:lnTo>
                      <a:pt x="1153" y="0"/>
                    </a:lnTo>
                    <a:lnTo>
                      <a:pt x="1157" y="0"/>
                    </a:lnTo>
                    <a:lnTo>
                      <a:pt x="1160" y="0"/>
                    </a:lnTo>
                    <a:lnTo>
                      <a:pt x="1164" y="0"/>
                    </a:lnTo>
                    <a:lnTo>
                      <a:pt x="1167" y="0"/>
                    </a:lnTo>
                    <a:lnTo>
                      <a:pt x="1171" y="0"/>
                    </a:lnTo>
                    <a:lnTo>
                      <a:pt x="1174" y="0"/>
                    </a:lnTo>
                    <a:lnTo>
                      <a:pt x="1178" y="0"/>
                    </a:lnTo>
                    <a:lnTo>
                      <a:pt x="1181" y="0"/>
                    </a:lnTo>
                    <a:lnTo>
                      <a:pt x="1185" y="0"/>
                    </a:lnTo>
                    <a:lnTo>
                      <a:pt x="1188" y="0"/>
                    </a:lnTo>
                    <a:lnTo>
                      <a:pt x="1192" y="0"/>
                    </a:lnTo>
                    <a:lnTo>
                      <a:pt x="1196" y="0"/>
                    </a:lnTo>
                    <a:lnTo>
                      <a:pt x="1199" y="0"/>
                    </a:lnTo>
                    <a:lnTo>
                      <a:pt x="1202" y="0"/>
                    </a:lnTo>
                    <a:lnTo>
                      <a:pt x="1206" y="0"/>
                    </a:lnTo>
                    <a:lnTo>
                      <a:pt x="1209" y="0"/>
                    </a:lnTo>
                    <a:lnTo>
                      <a:pt x="1213" y="0"/>
                    </a:lnTo>
                    <a:lnTo>
                      <a:pt x="1217" y="0"/>
                    </a:lnTo>
                    <a:lnTo>
                      <a:pt x="1220" y="0"/>
                    </a:lnTo>
                    <a:lnTo>
                      <a:pt x="1224" y="0"/>
                    </a:lnTo>
                    <a:lnTo>
                      <a:pt x="1227" y="0"/>
                    </a:lnTo>
                    <a:lnTo>
                      <a:pt x="1231" y="0"/>
                    </a:lnTo>
                    <a:lnTo>
                      <a:pt x="1234" y="0"/>
                    </a:lnTo>
                    <a:lnTo>
                      <a:pt x="1238" y="1"/>
                    </a:lnTo>
                    <a:lnTo>
                      <a:pt x="1241" y="1"/>
                    </a:lnTo>
                    <a:lnTo>
                      <a:pt x="1245" y="1"/>
                    </a:lnTo>
                    <a:lnTo>
                      <a:pt x="1248" y="1"/>
                    </a:lnTo>
                    <a:lnTo>
                      <a:pt x="1252" y="2"/>
                    </a:lnTo>
                    <a:lnTo>
                      <a:pt x="1255" y="2"/>
                    </a:lnTo>
                    <a:lnTo>
                      <a:pt x="1259" y="2"/>
                    </a:lnTo>
                    <a:lnTo>
                      <a:pt x="1262" y="3"/>
                    </a:lnTo>
                    <a:lnTo>
                      <a:pt x="1266" y="4"/>
                    </a:lnTo>
                    <a:lnTo>
                      <a:pt x="1269" y="4"/>
                    </a:lnTo>
                    <a:lnTo>
                      <a:pt x="1273" y="5"/>
                    </a:lnTo>
                    <a:lnTo>
                      <a:pt x="1277" y="7"/>
                    </a:lnTo>
                    <a:lnTo>
                      <a:pt x="1280" y="8"/>
                    </a:lnTo>
                    <a:lnTo>
                      <a:pt x="1284" y="10"/>
                    </a:lnTo>
                    <a:lnTo>
                      <a:pt x="1287" y="12"/>
                    </a:lnTo>
                    <a:lnTo>
                      <a:pt x="1291" y="14"/>
                    </a:lnTo>
                    <a:lnTo>
                      <a:pt x="1294" y="17"/>
                    </a:lnTo>
                    <a:lnTo>
                      <a:pt x="1298" y="20"/>
                    </a:lnTo>
                    <a:lnTo>
                      <a:pt x="1301" y="24"/>
                    </a:lnTo>
                    <a:lnTo>
                      <a:pt x="1305" y="28"/>
                    </a:lnTo>
                    <a:lnTo>
                      <a:pt x="1308" y="33"/>
                    </a:lnTo>
                    <a:lnTo>
                      <a:pt x="1312" y="38"/>
                    </a:lnTo>
                    <a:lnTo>
                      <a:pt x="1315" y="44"/>
                    </a:lnTo>
                    <a:lnTo>
                      <a:pt x="1319" y="51"/>
                    </a:lnTo>
                    <a:lnTo>
                      <a:pt x="1322" y="58"/>
                    </a:lnTo>
                    <a:lnTo>
                      <a:pt x="1326" y="65"/>
                    </a:lnTo>
                    <a:lnTo>
                      <a:pt x="1329" y="73"/>
                    </a:lnTo>
                    <a:lnTo>
                      <a:pt x="1333" y="81"/>
                    </a:lnTo>
                    <a:lnTo>
                      <a:pt x="1337" y="89"/>
                    </a:lnTo>
                    <a:lnTo>
                      <a:pt x="1340" y="96"/>
                    </a:lnTo>
                    <a:lnTo>
                      <a:pt x="1344" y="103"/>
                    </a:lnTo>
                    <a:lnTo>
                      <a:pt x="1347" y="110"/>
                    </a:lnTo>
                    <a:lnTo>
                      <a:pt x="1351" y="116"/>
                    </a:lnTo>
                    <a:lnTo>
                      <a:pt x="1354" y="121"/>
                    </a:lnTo>
                    <a:lnTo>
                      <a:pt x="1358" y="126"/>
                    </a:lnTo>
                    <a:lnTo>
                      <a:pt x="1361" y="131"/>
                    </a:lnTo>
                    <a:lnTo>
                      <a:pt x="1365" y="135"/>
                    </a:lnTo>
                    <a:lnTo>
                      <a:pt x="1368" y="138"/>
                    </a:lnTo>
                    <a:lnTo>
                      <a:pt x="1372" y="141"/>
                    </a:lnTo>
                    <a:lnTo>
                      <a:pt x="1375" y="143"/>
                    </a:lnTo>
                    <a:lnTo>
                      <a:pt x="1379" y="145"/>
                    </a:lnTo>
                    <a:lnTo>
                      <a:pt x="1382" y="147"/>
                    </a:lnTo>
                    <a:lnTo>
                      <a:pt x="1386" y="148"/>
                    </a:lnTo>
                    <a:lnTo>
                      <a:pt x="1389" y="150"/>
                    </a:lnTo>
                    <a:lnTo>
                      <a:pt x="1393" y="150"/>
                    </a:lnTo>
                    <a:lnTo>
                      <a:pt x="1397" y="151"/>
                    </a:lnTo>
                    <a:lnTo>
                      <a:pt x="1400" y="152"/>
                    </a:lnTo>
                    <a:lnTo>
                      <a:pt x="1404" y="153"/>
                    </a:lnTo>
                    <a:lnTo>
                      <a:pt x="1407" y="153"/>
                    </a:lnTo>
                    <a:lnTo>
                      <a:pt x="1410" y="153"/>
                    </a:lnTo>
                  </a:path>
                </a:pathLst>
              </a:custGeom>
              <a:noFill/>
              <a:ln w="482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8B20A16F-44B6-41FF-B8B6-64885164D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288"/>
                <a:ext cx="2494" cy="90"/>
              </a:xfrm>
              <a:custGeom>
                <a:avLst/>
                <a:gdLst>
                  <a:gd name="T0" fmla="*/ 19441 w 1410"/>
                  <a:gd name="T1" fmla="*/ 0 h 206"/>
                  <a:gd name="T2" fmla="*/ 42902 w 1410"/>
                  <a:gd name="T3" fmla="*/ 0 h 206"/>
                  <a:gd name="T4" fmla="*/ 65649 w 1410"/>
                  <a:gd name="T5" fmla="*/ 0 h 206"/>
                  <a:gd name="T6" fmla="*/ 88997 w 1410"/>
                  <a:gd name="T7" fmla="*/ 0 h 206"/>
                  <a:gd name="T8" fmla="*/ 112384 w 1410"/>
                  <a:gd name="T9" fmla="*/ 0 h 206"/>
                  <a:gd name="T10" fmla="*/ 135203 w 1410"/>
                  <a:gd name="T11" fmla="*/ 0 h 206"/>
                  <a:gd name="T12" fmla="*/ 158656 w 1410"/>
                  <a:gd name="T13" fmla="*/ 0 h 206"/>
                  <a:gd name="T14" fmla="*/ 182055 w 1410"/>
                  <a:gd name="T15" fmla="*/ 0 h 206"/>
                  <a:gd name="T16" fmla="*/ 205392 w 1410"/>
                  <a:gd name="T17" fmla="*/ 0 h 206"/>
                  <a:gd name="T18" fmla="*/ 228086 w 1410"/>
                  <a:gd name="T19" fmla="*/ 0 h 206"/>
                  <a:gd name="T20" fmla="*/ 251118 w 1410"/>
                  <a:gd name="T21" fmla="*/ 0 h 206"/>
                  <a:gd name="T22" fmla="*/ 273712 w 1410"/>
                  <a:gd name="T23" fmla="*/ 0 h 206"/>
                  <a:gd name="T24" fmla="*/ 297398 w 1410"/>
                  <a:gd name="T25" fmla="*/ 0 h 206"/>
                  <a:gd name="T26" fmla="*/ 320785 w 1410"/>
                  <a:gd name="T27" fmla="*/ 0 h 206"/>
                  <a:gd name="T28" fmla="*/ 344176 w 1410"/>
                  <a:gd name="T29" fmla="*/ 0 h 206"/>
                  <a:gd name="T30" fmla="*/ 366876 w 1410"/>
                  <a:gd name="T31" fmla="*/ 0 h 206"/>
                  <a:gd name="T32" fmla="*/ 390329 w 1410"/>
                  <a:gd name="T33" fmla="*/ 0 h 206"/>
                  <a:gd name="T34" fmla="*/ 413728 w 1410"/>
                  <a:gd name="T35" fmla="*/ 0 h 206"/>
                  <a:gd name="T36" fmla="*/ 435834 w 1410"/>
                  <a:gd name="T37" fmla="*/ 0 h 206"/>
                  <a:gd name="T38" fmla="*/ 459796 w 1410"/>
                  <a:gd name="T39" fmla="*/ 0 h 206"/>
                  <a:gd name="T40" fmla="*/ 482976 w 1410"/>
                  <a:gd name="T41" fmla="*/ 0 h 206"/>
                  <a:gd name="T42" fmla="*/ 505383 w 1410"/>
                  <a:gd name="T43" fmla="*/ 0 h 206"/>
                  <a:gd name="T44" fmla="*/ 529071 w 1410"/>
                  <a:gd name="T45" fmla="*/ 0 h 206"/>
                  <a:gd name="T46" fmla="*/ 552456 w 1410"/>
                  <a:gd name="T47" fmla="*/ 0 h 206"/>
                  <a:gd name="T48" fmla="*/ 574651 w 1410"/>
                  <a:gd name="T49" fmla="*/ 0 h 206"/>
                  <a:gd name="T50" fmla="*/ 598059 w 1410"/>
                  <a:gd name="T51" fmla="*/ 0 h 206"/>
                  <a:gd name="T52" fmla="*/ 621922 w 1410"/>
                  <a:gd name="T53" fmla="*/ 0 h 206"/>
                  <a:gd name="T54" fmla="*/ 644191 w 1410"/>
                  <a:gd name="T55" fmla="*/ 0 h 206"/>
                  <a:gd name="T56" fmla="*/ 667506 w 1410"/>
                  <a:gd name="T57" fmla="*/ 0 h 206"/>
                  <a:gd name="T58" fmla="*/ 691556 w 1410"/>
                  <a:gd name="T59" fmla="*/ 0 h 206"/>
                  <a:gd name="T60" fmla="*/ 714655 w 1410"/>
                  <a:gd name="T61" fmla="*/ 0 h 206"/>
                  <a:gd name="T62" fmla="*/ 737005 w 1410"/>
                  <a:gd name="T63" fmla="*/ 0 h 206"/>
                  <a:gd name="T64" fmla="*/ 760242 w 1410"/>
                  <a:gd name="T65" fmla="*/ 0 h 206"/>
                  <a:gd name="T66" fmla="*/ 784133 w 1410"/>
                  <a:gd name="T67" fmla="*/ 0 h 206"/>
                  <a:gd name="T68" fmla="*/ 806324 w 1410"/>
                  <a:gd name="T69" fmla="*/ 0 h 206"/>
                  <a:gd name="T70" fmla="*/ 829738 w 1410"/>
                  <a:gd name="T71" fmla="*/ 0 h 206"/>
                  <a:gd name="T72" fmla="*/ 853797 w 1410"/>
                  <a:gd name="T73" fmla="*/ 0 h 206"/>
                  <a:gd name="T74" fmla="*/ 877074 w 1410"/>
                  <a:gd name="T75" fmla="*/ 0 h 206"/>
                  <a:gd name="T76" fmla="*/ 899179 w 1410"/>
                  <a:gd name="T77" fmla="*/ 0 h 206"/>
                  <a:gd name="T78" fmla="*/ 922591 w 1410"/>
                  <a:gd name="T79" fmla="*/ 0 h 206"/>
                  <a:gd name="T80" fmla="*/ 945458 w 1410"/>
                  <a:gd name="T81" fmla="*/ 0 h 206"/>
                  <a:gd name="T82" fmla="*/ 968850 w 1410"/>
                  <a:gd name="T83" fmla="*/ 0 h 206"/>
                  <a:gd name="T84" fmla="*/ 991915 w 1410"/>
                  <a:gd name="T85" fmla="*/ 0 h 206"/>
                  <a:gd name="T86" fmla="*/ 1015805 w 1410"/>
                  <a:gd name="T87" fmla="*/ 0 h 206"/>
                  <a:gd name="T88" fmla="*/ 1038006 w 1410"/>
                  <a:gd name="T89" fmla="*/ 0 h 206"/>
                  <a:gd name="T90" fmla="*/ 1061432 w 1410"/>
                  <a:gd name="T91" fmla="*/ 0 h 206"/>
                  <a:gd name="T92" fmla="*/ 1084763 w 1410"/>
                  <a:gd name="T93" fmla="*/ 0 h 206"/>
                  <a:gd name="T94" fmla="*/ 1107667 w 1410"/>
                  <a:gd name="T95" fmla="*/ 0 h 206"/>
                  <a:gd name="T96" fmla="*/ 1131082 w 1410"/>
                  <a:gd name="T97" fmla="*/ 0 h 206"/>
                  <a:gd name="T98" fmla="*/ 1154441 w 1410"/>
                  <a:gd name="T99" fmla="*/ 0 h 206"/>
                  <a:gd name="T100" fmla="*/ 1177136 w 1410"/>
                  <a:gd name="T101" fmla="*/ 0 h 206"/>
                  <a:gd name="T102" fmla="*/ 1200520 w 1410"/>
                  <a:gd name="T103" fmla="*/ 0 h 206"/>
                  <a:gd name="T104" fmla="*/ 1223581 w 1410"/>
                  <a:gd name="T105" fmla="*/ 0 h 206"/>
                  <a:gd name="T106" fmla="*/ 1246407 w 1410"/>
                  <a:gd name="T107" fmla="*/ 0 h 206"/>
                  <a:gd name="T108" fmla="*/ 1269922 w 1410"/>
                  <a:gd name="T109" fmla="*/ 0 h 206"/>
                  <a:gd name="T110" fmla="*/ 1293258 w 1410"/>
                  <a:gd name="T111" fmla="*/ 0 h 206"/>
                  <a:gd name="T112" fmla="*/ 1316660 w 1410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206"/>
                  <a:gd name="T173" fmla="*/ 1410 w 1410"/>
                  <a:gd name="T174" fmla="*/ 206 h 2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206">
                    <a:moveTo>
                      <a:pt x="0" y="89"/>
                    </a:moveTo>
                    <a:lnTo>
                      <a:pt x="3" y="90"/>
                    </a:lnTo>
                    <a:lnTo>
                      <a:pt x="7" y="91"/>
                    </a:lnTo>
                    <a:lnTo>
                      <a:pt x="10" y="92"/>
                    </a:lnTo>
                    <a:lnTo>
                      <a:pt x="14" y="93"/>
                    </a:lnTo>
                    <a:lnTo>
                      <a:pt x="17" y="94"/>
                    </a:lnTo>
                    <a:lnTo>
                      <a:pt x="21" y="95"/>
                    </a:lnTo>
                    <a:lnTo>
                      <a:pt x="24" y="96"/>
                    </a:lnTo>
                    <a:lnTo>
                      <a:pt x="28" y="97"/>
                    </a:lnTo>
                    <a:lnTo>
                      <a:pt x="31" y="99"/>
                    </a:lnTo>
                    <a:lnTo>
                      <a:pt x="35" y="100"/>
                    </a:lnTo>
                    <a:lnTo>
                      <a:pt x="39" y="101"/>
                    </a:lnTo>
                    <a:lnTo>
                      <a:pt x="42" y="103"/>
                    </a:lnTo>
                    <a:lnTo>
                      <a:pt x="46" y="105"/>
                    </a:lnTo>
                    <a:lnTo>
                      <a:pt x="49" y="106"/>
                    </a:lnTo>
                    <a:lnTo>
                      <a:pt x="53" y="108"/>
                    </a:lnTo>
                    <a:lnTo>
                      <a:pt x="56" y="110"/>
                    </a:lnTo>
                    <a:lnTo>
                      <a:pt x="60" y="112"/>
                    </a:lnTo>
                    <a:lnTo>
                      <a:pt x="63" y="114"/>
                    </a:lnTo>
                    <a:lnTo>
                      <a:pt x="67" y="116"/>
                    </a:lnTo>
                    <a:lnTo>
                      <a:pt x="70" y="118"/>
                    </a:lnTo>
                    <a:lnTo>
                      <a:pt x="74" y="121"/>
                    </a:lnTo>
                    <a:lnTo>
                      <a:pt x="77" y="123"/>
                    </a:lnTo>
                    <a:lnTo>
                      <a:pt x="81" y="125"/>
                    </a:lnTo>
                    <a:lnTo>
                      <a:pt x="84" y="127"/>
                    </a:lnTo>
                    <a:lnTo>
                      <a:pt x="88" y="130"/>
                    </a:lnTo>
                    <a:lnTo>
                      <a:pt x="91" y="132"/>
                    </a:lnTo>
                    <a:lnTo>
                      <a:pt x="95" y="135"/>
                    </a:lnTo>
                    <a:lnTo>
                      <a:pt x="99" y="137"/>
                    </a:lnTo>
                    <a:lnTo>
                      <a:pt x="102" y="139"/>
                    </a:lnTo>
                    <a:lnTo>
                      <a:pt x="106" y="141"/>
                    </a:lnTo>
                    <a:lnTo>
                      <a:pt x="109" y="144"/>
                    </a:lnTo>
                    <a:lnTo>
                      <a:pt x="113" y="146"/>
                    </a:lnTo>
                    <a:lnTo>
                      <a:pt x="116" y="148"/>
                    </a:lnTo>
                    <a:lnTo>
                      <a:pt x="120" y="150"/>
                    </a:lnTo>
                    <a:lnTo>
                      <a:pt x="123" y="151"/>
                    </a:lnTo>
                    <a:lnTo>
                      <a:pt x="127" y="153"/>
                    </a:lnTo>
                    <a:lnTo>
                      <a:pt x="130" y="155"/>
                    </a:lnTo>
                    <a:lnTo>
                      <a:pt x="134" y="156"/>
                    </a:lnTo>
                    <a:lnTo>
                      <a:pt x="137" y="158"/>
                    </a:lnTo>
                    <a:lnTo>
                      <a:pt x="141" y="159"/>
                    </a:lnTo>
                    <a:lnTo>
                      <a:pt x="144" y="160"/>
                    </a:lnTo>
                    <a:lnTo>
                      <a:pt x="148" y="161"/>
                    </a:lnTo>
                    <a:lnTo>
                      <a:pt x="151" y="162"/>
                    </a:lnTo>
                    <a:lnTo>
                      <a:pt x="155" y="163"/>
                    </a:lnTo>
                    <a:lnTo>
                      <a:pt x="159" y="164"/>
                    </a:lnTo>
                    <a:lnTo>
                      <a:pt x="162" y="164"/>
                    </a:lnTo>
                    <a:lnTo>
                      <a:pt x="166" y="165"/>
                    </a:lnTo>
                    <a:lnTo>
                      <a:pt x="169" y="165"/>
                    </a:lnTo>
                    <a:lnTo>
                      <a:pt x="172" y="166"/>
                    </a:lnTo>
                    <a:lnTo>
                      <a:pt x="176" y="166"/>
                    </a:lnTo>
                    <a:lnTo>
                      <a:pt x="180" y="166"/>
                    </a:lnTo>
                    <a:lnTo>
                      <a:pt x="183" y="167"/>
                    </a:lnTo>
                    <a:lnTo>
                      <a:pt x="187" y="167"/>
                    </a:lnTo>
                    <a:lnTo>
                      <a:pt x="190" y="167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7"/>
                    </a:lnTo>
                    <a:lnTo>
                      <a:pt x="204" y="168"/>
                    </a:lnTo>
                    <a:lnTo>
                      <a:pt x="208" y="168"/>
                    </a:lnTo>
                    <a:lnTo>
                      <a:pt x="211" y="168"/>
                    </a:lnTo>
                    <a:lnTo>
                      <a:pt x="215" y="168"/>
                    </a:lnTo>
                    <a:lnTo>
                      <a:pt x="219" y="168"/>
                    </a:lnTo>
                    <a:lnTo>
                      <a:pt x="222" y="168"/>
                    </a:lnTo>
                    <a:lnTo>
                      <a:pt x="225" y="168"/>
                    </a:lnTo>
                    <a:lnTo>
                      <a:pt x="229" y="168"/>
                    </a:lnTo>
                    <a:lnTo>
                      <a:pt x="232" y="167"/>
                    </a:lnTo>
                    <a:lnTo>
                      <a:pt x="236" y="167"/>
                    </a:lnTo>
                    <a:lnTo>
                      <a:pt x="240" y="167"/>
                    </a:lnTo>
                    <a:lnTo>
                      <a:pt x="243" y="167"/>
                    </a:lnTo>
                    <a:lnTo>
                      <a:pt x="247" y="167"/>
                    </a:lnTo>
                    <a:lnTo>
                      <a:pt x="250" y="167"/>
                    </a:lnTo>
                    <a:lnTo>
                      <a:pt x="254" y="166"/>
                    </a:lnTo>
                    <a:lnTo>
                      <a:pt x="257" y="166"/>
                    </a:lnTo>
                    <a:lnTo>
                      <a:pt x="261" y="166"/>
                    </a:lnTo>
                    <a:lnTo>
                      <a:pt x="264" y="166"/>
                    </a:lnTo>
                    <a:lnTo>
                      <a:pt x="268" y="165"/>
                    </a:lnTo>
                    <a:lnTo>
                      <a:pt x="271" y="165"/>
                    </a:lnTo>
                    <a:lnTo>
                      <a:pt x="275" y="165"/>
                    </a:lnTo>
                    <a:lnTo>
                      <a:pt x="278" y="164"/>
                    </a:lnTo>
                    <a:lnTo>
                      <a:pt x="282" y="164"/>
                    </a:lnTo>
                    <a:lnTo>
                      <a:pt x="285" y="163"/>
                    </a:lnTo>
                    <a:lnTo>
                      <a:pt x="289" y="163"/>
                    </a:lnTo>
                    <a:lnTo>
                      <a:pt x="292" y="162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3" y="163"/>
                    </a:lnTo>
                    <a:lnTo>
                      <a:pt x="307" y="164"/>
                    </a:lnTo>
                    <a:lnTo>
                      <a:pt x="310" y="165"/>
                    </a:lnTo>
                    <a:lnTo>
                      <a:pt x="314" y="168"/>
                    </a:lnTo>
                    <a:lnTo>
                      <a:pt x="317" y="172"/>
                    </a:lnTo>
                    <a:lnTo>
                      <a:pt x="321" y="176"/>
                    </a:lnTo>
                    <a:lnTo>
                      <a:pt x="324" y="181"/>
                    </a:lnTo>
                    <a:lnTo>
                      <a:pt x="328" y="186"/>
                    </a:lnTo>
                    <a:lnTo>
                      <a:pt x="331" y="191"/>
                    </a:lnTo>
                    <a:lnTo>
                      <a:pt x="335" y="195"/>
                    </a:lnTo>
                    <a:lnTo>
                      <a:pt x="338" y="199"/>
                    </a:lnTo>
                    <a:lnTo>
                      <a:pt x="342" y="202"/>
                    </a:lnTo>
                    <a:lnTo>
                      <a:pt x="345" y="205"/>
                    </a:lnTo>
                    <a:lnTo>
                      <a:pt x="349" y="206"/>
                    </a:lnTo>
                    <a:lnTo>
                      <a:pt x="352" y="206"/>
                    </a:lnTo>
                    <a:lnTo>
                      <a:pt x="356" y="206"/>
                    </a:lnTo>
                    <a:lnTo>
                      <a:pt x="360" y="204"/>
                    </a:lnTo>
                    <a:lnTo>
                      <a:pt x="363" y="202"/>
                    </a:lnTo>
                    <a:lnTo>
                      <a:pt x="367" y="199"/>
                    </a:lnTo>
                    <a:lnTo>
                      <a:pt x="370" y="195"/>
                    </a:lnTo>
                    <a:lnTo>
                      <a:pt x="374" y="190"/>
                    </a:lnTo>
                    <a:lnTo>
                      <a:pt x="377" y="185"/>
                    </a:lnTo>
                    <a:lnTo>
                      <a:pt x="381" y="179"/>
                    </a:lnTo>
                    <a:lnTo>
                      <a:pt x="384" y="174"/>
                    </a:lnTo>
                    <a:lnTo>
                      <a:pt x="388" y="169"/>
                    </a:lnTo>
                    <a:lnTo>
                      <a:pt x="391" y="165"/>
                    </a:lnTo>
                    <a:lnTo>
                      <a:pt x="395" y="161"/>
                    </a:lnTo>
                    <a:lnTo>
                      <a:pt x="398" y="158"/>
                    </a:lnTo>
                    <a:lnTo>
                      <a:pt x="402" y="156"/>
                    </a:lnTo>
                    <a:lnTo>
                      <a:pt x="405" y="154"/>
                    </a:lnTo>
                    <a:lnTo>
                      <a:pt x="409" y="153"/>
                    </a:lnTo>
                    <a:lnTo>
                      <a:pt x="412" y="151"/>
                    </a:lnTo>
                    <a:lnTo>
                      <a:pt x="416" y="150"/>
                    </a:lnTo>
                    <a:lnTo>
                      <a:pt x="420" y="148"/>
                    </a:lnTo>
                    <a:lnTo>
                      <a:pt x="423" y="147"/>
                    </a:lnTo>
                    <a:lnTo>
                      <a:pt x="426" y="145"/>
                    </a:lnTo>
                    <a:lnTo>
                      <a:pt x="430" y="143"/>
                    </a:lnTo>
                    <a:lnTo>
                      <a:pt x="433" y="141"/>
                    </a:lnTo>
                    <a:lnTo>
                      <a:pt x="437" y="139"/>
                    </a:lnTo>
                    <a:lnTo>
                      <a:pt x="441" y="137"/>
                    </a:lnTo>
                    <a:lnTo>
                      <a:pt x="444" y="134"/>
                    </a:lnTo>
                    <a:lnTo>
                      <a:pt x="448" y="131"/>
                    </a:lnTo>
                    <a:lnTo>
                      <a:pt x="451" y="129"/>
                    </a:lnTo>
                    <a:lnTo>
                      <a:pt x="455" y="126"/>
                    </a:lnTo>
                    <a:lnTo>
                      <a:pt x="458" y="123"/>
                    </a:lnTo>
                    <a:lnTo>
                      <a:pt x="462" y="119"/>
                    </a:lnTo>
                    <a:lnTo>
                      <a:pt x="465" y="116"/>
                    </a:lnTo>
                    <a:lnTo>
                      <a:pt x="469" y="112"/>
                    </a:lnTo>
                    <a:lnTo>
                      <a:pt x="472" y="109"/>
                    </a:lnTo>
                    <a:lnTo>
                      <a:pt x="476" y="105"/>
                    </a:lnTo>
                    <a:lnTo>
                      <a:pt x="479" y="101"/>
                    </a:lnTo>
                    <a:lnTo>
                      <a:pt x="483" y="97"/>
                    </a:lnTo>
                    <a:lnTo>
                      <a:pt x="486" y="94"/>
                    </a:lnTo>
                    <a:lnTo>
                      <a:pt x="490" y="90"/>
                    </a:lnTo>
                    <a:lnTo>
                      <a:pt x="493" y="86"/>
                    </a:lnTo>
                    <a:lnTo>
                      <a:pt x="497" y="82"/>
                    </a:lnTo>
                    <a:lnTo>
                      <a:pt x="501" y="79"/>
                    </a:lnTo>
                    <a:lnTo>
                      <a:pt x="504" y="75"/>
                    </a:lnTo>
                    <a:lnTo>
                      <a:pt x="508" y="71"/>
                    </a:lnTo>
                    <a:lnTo>
                      <a:pt x="511" y="68"/>
                    </a:lnTo>
                    <a:lnTo>
                      <a:pt x="515" y="64"/>
                    </a:lnTo>
                    <a:lnTo>
                      <a:pt x="518" y="61"/>
                    </a:lnTo>
                    <a:lnTo>
                      <a:pt x="522" y="58"/>
                    </a:lnTo>
                    <a:lnTo>
                      <a:pt x="525" y="55"/>
                    </a:lnTo>
                    <a:lnTo>
                      <a:pt x="529" y="52"/>
                    </a:lnTo>
                    <a:lnTo>
                      <a:pt x="532" y="49"/>
                    </a:lnTo>
                    <a:lnTo>
                      <a:pt x="536" y="46"/>
                    </a:lnTo>
                    <a:lnTo>
                      <a:pt x="539" y="44"/>
                    </a:lnTo>
                    <a:lnTo>
                      <a:pt x="543" y="41"/>
                    </a:lnTo>
                    <a:lnTo>
                      <a:pt x="546" y="39"/>
                    </a:lnTo>
                    <a:lnTo>
                      <a:pt x="550" y="37"/>
                    </a:lnTo>
                    <a:lnTo>
                      <a:pt x="553" y="35"/>
                    </a:lnTo>
                    <a:lnTo>
                      <a:pt x="557" y="33"/>
                    </a:lnTo>
                    <a:lnTo>
                      <a:pt x="561" y="31"/>
                    </a:lnTo>
                    <a:lnTo>
                      <a:pt x="564" y="29"/>
                    </a:lnTo>
                    <a:lnTo>
                      <a:pt x="568" y="27"/>
                    </a:lnTo>
                    <a:lnTo>
                      <a:pt x="571" y="26"/>
                    </a:lnTo>
                    <a:lnTo>
                      <a:pt x="575" y="24"/>
                    </a:lnTo>
                    <a:lnTo>
                      <a:pt x="578" y="23"/>
                    </a:lnTo>
                    <a:lnTo>
                      <a:pt x="582" y="21"/>
                    </a:lnTo>
                    <a:lnTo>
                      <a:pt x="585" y="20"/>
                    </a:lnTo>
                    <a:lnTo>
                      <a:pt x="589" y="19"/>
                    </a:lnTo>
                    <a:lnTo>
                      <a:pt x="592" y="18"/>
                    </a:lnTo>
                    <a:lnTo>
                      <a:pt x="596" y="17"/>
                    </a:lnTo>
                    <a:lnTo>
                      <a:pt x="599" y="16"/>
                    </a:lnTo>
                    <a:lnTo>
                      <a:pt x="603" y="15"/>
                    </a:lnTo>
                    <a:lnTo>
                      <a:pt x="606" y="14"/>
                    </a:lnTo>
                    <a:lnTo>
                      <a:pt x="610" y="13"/>
                    </a:lnTo>
                    <a:lnTo>
                      <a:pt x="613" y="12"/>
                    </a:lnTo>
                    <a:lnTo>
                      <a:pt x="617" y="12"/>
                    </a:lnTo>
                    <a:lnTo>
                      <a:pt x="621" y="11"/>
                    </a:lnTo>
                    <a:lnTo>
                      <a:pt x="624" y="11"/>
                    </a:lnTo>
                    <a:lnTo>
                      <a:pt x="628" y="10"/>
                    </a:lnTo>
                    <a:lnTo>
                      <a:pt x="631" y="9"/>
                    </a:lnTo>
                    <a:lnTo>
                      <a:pt x="635" y="9"/>
                    </a:lnTo>
                    <a:lnTo>
                      <a:pt x="638" y="8"/>
                    </a:lnTo>
                    <a:lnTo>
                      <a:pt x="642" y="8"/>
                    </a:lnTo>
                    <a:lnTo>
                      <a:pt x="645" y="7"/>
                    </a:lnTo>
                    <a:lnTo>
                      <a:pt x="649" y="7"/>
                    </a:lnTo>
                    <a:lnTo>
                      <a:pt x="652" y="7"/>
                    </a:lnTo>
                    <a:lnTo>
                      <a:pt x="656" y="7"/>
                    </a:lnTo>
                    <a:lnTo>
                      <a:pt x="659" y="6"/>
                    </a:lnTo>
                    <a:lnTo>
                      <a:pt x="663" y="6"/>
                    </a:lnTo>
                    <a:lnTo>
                      <a:pt x="666" y="6"/>
                    </a:lnTo>
                    <a:lnTo>
                      <a:pt x="670" y="5"/>
                    </a:lnTo>
                    <a:lnTo>
                      <a:pt x="673" y="5"/>
                    </a:lnTo>
                    <a:lnTo>
                      <a:pt x="677" y="5"/>
                    </a:lnTo>
                    <a:lnTo>
                      <a:pt x="681" y="4"/>
                    </a:lnTo>
                    <a:lnTo>
                      <a:pt x="684" y="4"/>
                    </a:lnTo>
                    <a:lnTo>
                      <a:pt x="687" y="4"/>
                    </a:lnTo>
                    <a:lnTo>
                      <a:pt x="691" y="4"/>
                    </a:lnTo>
                    <a:lnTo>
                      <a:pt x="695" y="4"/>
                    </a:lnTo>
                    <a:lnTo>
                      <a:pt x="698" y="3"/>
                    </a:lnTo>
                    <a:lnTo>
                      <a:pt x="702" y="3"/>
                    </a:lnTo>
                    <a:lnTo>
                      <a:pt x="705" y="3"/>
                    </a:lnTo>
                    <a:lnTo>
                      <a:pt x="709" y="3"/>
                    </a:lnTo>
                    <a:lnTo>
                      <a:pt x="712" y="3"/>
                    </a:lnTo>
                    <a:lnTo>
                      <a:pt x="716" y="3"/>
                    </a:lnTo>
                    <a:lnTo>
                      <a:pt x="719" y="3"/>
                    </a:lnTo>
                    <a:lnTo>
                      <a:pt x="723" y="3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3" y="2"/>
                    </a:lnTo>
                    <a:lnTo>
                      <a:pt x="737" y="2"/>
                    </a:lnTo>
                    <a:lnTo>
                      <a:pt x="740" y="2"/>
                    </a:lnTo>
                    <a:lnTo>
                      <a:pt x="744" y="2"/>
                    </a:lnTo>
                    <a:lnTo>
                      <a:pt x="747" y="2"/>
                    </a:lnTo>
                    <a:lnTo>
                      <a:pt x="751" y="2"/>
                    </a:lnTo>
                    <a:lnTo>
                      <a:pt x="755" y="2"/>
                    </a:lnTo>
                    <a:lnTo>
                      <a:pt x="758" y="2"/>
                    </a:lnTo>
                    <a:lnTo>
                      <a:pt x="762" y="2"/>
                    </a:lnTo>
                    <a:lnTo>
                      <a:pt x="765" y="2"/>
                    </a:lnTo>
                    <a:lnTo>
                      <a:pt x="769" y="1"/>
                    </a:lnTo>
                    <a:lnTo>
                      <a:pt x="772" y="1"/>
                    </a:lnTo>
                    <a:lnTo>
                      <a:pt x="776" y="1"/>
                    </a:lnTo>
                    <a:lnTo>
                      <a:pt x="779" y="1"/>
                    </a:lnTo>
                    <a:lnTo>
                      <a:pt x="783" y="1"/>
                    </a:lnTo>
                    <a:lnTo>
                      <a:pt x="786" y="1"/>
                    </a:lnTo>
                    <a:lnTo>
                      <a:pt x="790" y="1"/>
                    </a:lnTo>
                    <a:lnTo>
                      <a:pt x="793" y="1"/>
                    </a:lnTo>
                    <a:lnTo>
                      <a:pt x="797" y="1"/>
                    </a:lnTo>
                    <a:lnTo>
                      <a:pt x="800" y="1"/>
                    </a:lnTo>
                    <a:lnTo>
                      <a:pt x="804" y="1"/>
                    </a:lnTo>
                    <a:lnTo>
                      <a:pt x="807" y="1"/>
                    </a:lnTo>
                    <a:lnTo>
                      <a:pt x="811" y="1"/>
                    </a:lnTo>
                    <a:lnTo>
                      <a:pt x="815" y="1"/>
                    </a:lnTo>
                    <a:lnTo>
                      <a:pt x="818" y="1"/>
                    </a:lnTo>
                    <a:lnTo>
                      <a:pt x="822" y="1"/>
                    </a:lnTo>
                    <a:lnTo>
                      <a:pt x="825" y="1"/>
                    </a:lnTo>
                    <a:lnTo>
                      <a:pt x="829" y="1"/>
                    </a:lnTo>
                    <a:lnTo>
                      <a:pt x="832" y="1"/>
                    </a:lnTo>
                    <a:lnTo>
                      <a:pt x="836" y="1"/>
                    </a:lnTo>
                    <a:lnTo>
                      <a:pt x="839" y="1"/>
                    </a:lnTo>
                    <a:lnTo>
                      <a:pt x="843" y="1"/>
                    </a:lnTo>
                    <a:lnTo>
                      <a:pt x="846" y="1"/>
                    </a:lnTo>
                    <a:lnTo>
                      <a:pt x="850" y="1"/>
                    </a:lnTo>
                    <a:lnTo>
                      <a:pt x="853" y="1"/>
                    </a:lnTo>
                    <a:lnTo>
                      <a:pt x="857" y="1"/>
                    </a:lnTo>
                    <a:lnTo>
                      <a:pt x="860" y="1"/>
                    </a:lnTo>
                    <a:lnTo>
                      <a:pt x="864" y="1"/>
                    </a:lnTo>
                    <a:lnTo>
                      <a:pt x="867" y="1"/>
                    </a:lnTo>
                    <a:lnTo>
                      <a:pt x="871" y="0"/>
                    </a:lnTo>
                    <a:lnTo>
                      <a:pt x="875" y="0"/>
                    </a:lnTo>
                    <a:lnTo>
                      <a:pt x="878" y="0"/>
                    </a:lnTo>
                    <a:lnTo>
                      <a:pt x="882" y="0"/>
                    </a:lnTo>
                    <a:lnTo>
                      <a:pt x="885" y="0"/>
                    </a:lnTo>
                    <a:lnTo>
                      <a:pt x="889" y="0"/>
                    </a:lnTo>
                    <a:lnTo>
                      <a:pt x="892" y="0"/>
                    </a:lnTo>
                    <a:lnTo>
                      <a:pt x="896" y="0"/>
                    </a:lnTo>
                    <a:lnTo>
                      <a:pt x="899" y="0"/>
                    </a:lnTo>
                    <a:lnTo>
                      <a:pt x="903" y="0"/>
                    </a:lnTo>
                    <a:lnTo>
                      <a:pt x="906" y="0"/>
                    </a:lnTo>
                    <a:lnTo>
                      <a:pt x="910" y="0"/>
                    </a:lnTo>
                    <a:lnTo>
                      <a:pt x="913" y="0"/>
                    </a:lnTo>
                    <a:lnTo>
                      <a:pt x="917" y="0"/>
                    </a:lnTo>
                    <a:lnTo>
                      <a:pt x="920" y="0"/>
                    </a:lnTo>
                    <a:lnTo>
                      <a:pt x="924" y="0"/>
                    </a:lnTo>
                    <a:lnTo>
                      <a:pt x="927" y="0"/>
                    </a:lnTo>
                    <a:lnTo>
                      <a:pt x="931" y="0"/>
                    </a:lnTo>
                    <a:lnTo>
                      <a:pt x="935" y="0"/>
                    </a:lnTo>
                    <a:lnTo>
                      <a:pt x="938" y="0"/>
                    </a:lnTo>
                    <a:lnTo>
                      <a:pt x="941" y="0"/>
                    </a:lnTo>
                    <a:lnTo>
                      <a:pt x="945" y="0"/>
                    </a:lnTo>
                    <a:lnTo>
                      <a:pt x="948" y="0"/>
                    </a:lnTo>
                    <a:lnTo>
                      <a:pt x="952" y="0"/>
                    </a:lnTo>
                    <a:lnTo>
                      <a:pt x="956" y="0"/>
                    </a:lnTo>
                    <a:lnTo>
                      <a:pt x="959" y="0"/>
                    </a:lnTo>
                    <a:lnTo>
                      <a:pt x="963" y="0"/>
                    </a:lnTo>
                    <a:lnTo>
                      <a:pt x="966" y="0"/>
                    </a:lnTo>
                    <a:lnTo>
                      <a:pt x="970" y="0"/>
                    </a:lnTo>
                    <a:lnTo>
                      <a:pt x="973" y="0"/>
                    </a:lnTo>
                    <a:lnTo>
                      <a:pt x="977" y="0"/>
                    </a:lnTo>
                    <a:lnTo>
                      <a:pt x="980" y="0"/>
                    </a:lnTo>
                    <a:lnTo>
                      <a:pt x="984" y="0"/>
                    </a:lnTo>
                    <a:lnTo>
                      <a:pt x="987" y="0"/>
                    </a:lnTo>
                    <a:lnTo>
                      <a:pt x="991" y="0"/>
                    </a:lnTo>
                    <a:lnTo>
                      <a:pt x="994" y="0"/>
                    </a:lnTo>
                    <a:lnTo>
                      <a:pt x="998" y="0"/>
                    </a:lnTo>
                    <a:lnTo>
                      <a:pt x="1001" y="0"/>
                    </a:lnTo>
                    <a:lnTo>
                      <a:pt x="1005" y="0"/>
                    </a:lnTo>
                    <a:lnTo>
                      <a:pt x="1008" y="0"/>
                    </a:lnTo>
                    <a:lnTo>
                      <a:pt x="1012" y="0"/>
                    </a:lnTo>
                    <a:lnTo>
                      <a:pt x="1016" y="0"/>
                    </a:lnTo>
                    <a:lnTo>
                      <a:pt x="1019" y="0"/>
                    </a:lnTo>
                    <a:lnTo>
                      <a:pt x="1023" y="0"/>
                    </a:lnTo>
                    <a:lnTo>
                      <a:pt x="1026" y="0"/>
                    </a:lnTo>
                    <a:lnTo>
                      <a:pt x="1030" y="0"/>
                    </a:lnTo>
                    <a:lnTo>
                      <a:pt x="1033" y="0"/>
                    </a:lnTo>
                    <a:lnTo>
                      <a:pt x="1037" y="0"/>
                    </a:lnTo>
                    <a:lnTo>
                      <a:pt x="1040" y="0"/>
                    </a:lnTo>
                    <a:lnTo>
                      <a:pt x="1044" y="0"/>
                    </a:lnTo>
                    <a:lnTo>
                      <a:pt x="1047" y="0"/>
                    </a:lnTo>
                    <a:lnTo>
                      <a:pt x="1051" y="0"/>
                    </a:lnTo>
                    <a:lnTo>
                      <a:pt x="1054" y="0"/>
                    </a:lnTo>
                    <a:lnTo>
                      <a:pt x="1058" y="0"/>
                    </a:lnTo>
                    <a:lnTo>
                      <a:pt x="1061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2" y="0"/>
                    </a:lnTo>
                    <a:lnTo>
                      <a:pt x="1076" y="0"/>
                    </a:lnTo>
                    <a:lnTo>
                      <a:pt x="1079" y="0"/>
                    </a:lnTo>
                    <a:lnTo>
                      <a:pt x="1083" y="0"/>
                    </a:lnTo>
                    <a:lnTo>
                      <a:pt x="1086" y="0"/>
                    </a:lnTo>
                    <a:lnTo>
                      <a:pt x="1090" y="0"/>
                    </a:lnTo>
                    <a:lnTo>
                      <a:pt x="1093" y="0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4" y="0"/>
                    </a:lnTo>
                    <a:lnTo>
                      <a:pt x="1107" y="0"/>
                    </a:lnTo>
                    <a:lnTo>
                      <a:pt x="1111" y="0"/>
                    </a:lnTo>
                    <a:lnTo>
                      <a:pt x="1114" y="0"/>
                    </a:lnTo>
                    <a:lnTo>
                      <a:pt x="1118" y="0"/>
                    </a:lnTo>
                    <a:lnTo>
                      <a:pt x="1121" y="0"/>
                    </a:lnTo>
                    <a:lnTo>
                      <a:pt x="1125" y="0"/>
                    </a:lnTo>
                    <a:lnTo>
                      <a:pt x="1128" y="0"/>
                    </a:lnTo>
                    <a:lnTo>
                      <a:pt x="1132" y="0"/>
                    </a:lnTo>
                    <a:lnTo>
                      <a:pt x="1136" y="0"/>
                    </a:lnTo>
                    <a:lnTo>
                      <a:pt x="1139" y="0"/>
                    </a:lnTo>
                    <a:lnTo>
                      <a:pt x="1143" y="0"/>
                    </a:lnTo>
                    <a:lnTo>
                      <a:pt x="1146" y="0"/>
                    </a:lnTo>
                    <a:lnTo>
                      <a:pt x="1149" y="0"/>
                    </a:lnTo>
                    <a:lnTo>
                      <a:pt x="1153" y="0"/>
                    </a:lnTo>
                    <a:lnTo>
                      <a:pt x="1157" y="0"/>
                    </a:lnTo>
                    <a:lnTo>
                      <a:pt x="1160" y="0"/>
                    </a:lnTo>
                    <a:lnTo>
                      <a:pt x="1164" y="0"/>
                    </a:lnTo>
                    <a:lnTo>
                      <a:pt x="1167" y="0"/>
                    </a:lnTo>
                    <a:lnTo>
                      <a:pt x="1171" y="0"/>
                    </a:lnTo>
                    <a:lnTo>
                      <a:pt x="1174" y="0"/>
                    </a:lnTo>
                    <a:lnTo>
                      <a:pt x="1178" y="0"/>
                    </a:lnTo>
                    <a:lnTo>
                      <a:pt x="1181" y="0"/>
                    </a:lnTo>
                    <a:lnTo>
                      <a:pt x="1185" y="0"/>
                    </a:lnTo>
                    <a:lnTo>
                      <a:pt x="1188" y="0"/>
                    </a:lnTo>
                    <a:lnTo>
                      <a:pt x="1192" y="0"/>
                    </a:lnTo>
                    <a:lnTo>
                      <a:pt x="1196" y="0"/>
                    </a:lnTo>
                    <a:lnTo>
                      <a:pt x="1199" y="0"/>
                    </a:lnTo>
                    <a:lnTo>
                      <a:pt x="1202" y="0"/>
                    </a:lnTo>
                    <a:lnTo>
                      <a:pt x="1206" y="0"/>
                    </a:lnTo>
                    <a:lnTo>
                      <a:pt x="1209" y="0"/>
                    </a:lnTo>
                    <a:lnTo>
                      <a:pt x="1213" y="0"/>
                    </a:lnTo>
                    <a:lnTo>
                      <a:pt x="1217" y="0"/>
                    </a:lnTo>
                    <a:lnTo>
                      <a:pt x="1220" y="0"/>
                    </a:lnTo>
                    <a:lnTo>
                      <a:pt x="1224" y="0"/>
                    </a:lnTo>
                    <a:lnTo>
                      <a:pt x="1227" y="0"/>
                    </a:lnTo>
                    <a:lnTo>
                      <a:pt x="1231" y="0"/>
                    </a:lnTo>
                    <a:lnTo>
                      <a:pt x="1234" y="0"/>
                    </a:lnTo>
                    <a:lnTo>
                      <a:pt x="1238" y="0"/>
                    </a:lnTo>
                    <a:lnTo>
                      <a:pt x="1241" y="1"/>
                    </a:lnTo>
                    <a:lnTo>
                      <a:pt x="1245" y="1"/>
                    </a:lnTo>
                    <a:lnTo>
                      <a:pt x="1248" y="1"/>
                    </a:lnTo>
                    <a:lnTo>
                      <a:pt x="1252" y="1"/>
                    </a:lnTo>
                    <a:lnTo>
                      <a:pt x="1255" y="1"/>
                    </a:lnTo>
                    <a:lnTo>
                      <a:pt x="1259" y="1"/>
                    </a:lnTo>
                    <a:lnTo>
                      <a:pt x="1262" y="2"/>
                    </a:lnTo>
                    <a:lnTo>
                      <a:pt x="1266" y="2"/>
                    </a:lnTo>
                    <a:lnTo>
                      <a:pt x="1269" y="2"/>
                    </a:lnTo>
                    <a:lnTo>
                      <a:pt x="1273" y="3"/>
                    </a:lnTo>
                    <a:lnTo>
                      <a:pt x="1277" y="3"/>
                    </a:lnTo>
                    <a:lnTo>
                      <a:pt x="1280" y="4"/>
                    </a:lnTo>
                    <a:lnTo>
                      <a:pt x="1284" y="5"/>
                    </a:lnTo>
                    <a:lnTo>
                      <a:pt x="1287" y="6"/>
                    </a:lnTo>
                    <a:lnTo>
                      <a:pt x="1291" y="7"/>
                    </a:lnTo>
                    <a:lnTo>
                      <a:pt x="1294" y="8"/>
                    </a:lnTo>
                    <a:lnTo>
                      <a:pt x="1298" y="10"/>
                    </a:lnTo>
                    <a:lnTo>
                      <a:pt x="1301" y="12"/>
                    </a:lnTo>
                    <a:lnTo>
                      <a:pt x="1305" y="14"/>
                    </a:lnTo>
                    <a:lnTo>
                      <a:pt x="1308" y="17"/>
                    </a:lnTo>
                    <a:lnTo>
                      <a:pt x="1312" y="19"/>
                    </a:lnTo>
                    <a:lnTo>
                      <a:pt x="1315" y="22"/>
                    </a:lnTo>
                    <a:lnTo>
                      <a:pt x="1319" y="26"/>
                    </a:lnTo>
                    <a:lnTo>
                      <a:pt x="1322" y="29"/>
                    </a:lnTo>
                    <a:lnTo>
                      <a:pt x="1326" y="33"/>
                    </a:lnTo>
                    <a:lnTo>
                      <a:pt x="1329" y="37"/>
                    </a:lnTo>
                    <a:lnTo>
                      <a:pt x="1333" y="41"/>
                    </a:lnTo>
                    <a:lnTo>
                      <a:pt x="1337" y="44"/>
                    </a:lnTo>
                    <a:lnTo>
                      <a:pt x="1340" y="48"/>
                    </a:lnTo>
                    <a:lnTo>
                      <a:pt x="1344" y="52"/>
                    </a:lnTo>
                    <a:lnTo>
                      <a:pt x="1347" y="55"/>
                    </a:lnTo>
                    <a:lnTo>
                      <a:pt x="1351" y="58"/>
                    </a:lnTo>
                    <a:lnTo>
                      <a:pt x="1354" y="61"/>
                    </a:lnTo>
                    <a:lnTo>
                      <a:pt x="1358" y="63"/>
                    </a:lnTo>
                    <a:lnTo>
                      <a:pt x="1361" y="66"/>
                    </a:lnTo>
                    <a:lnTo>
                      <a:pt x="1365" y="67"/>
                    </a:lnTo>
                    <a:lnTo>
                      <a:pt x="1368" y="69"/>
                    </a:lnTo>
                    <a:lnTo>
                      <a:pt x="1372" y="71"/>
                    </a:lnTo>
                    <a:lnTo>
                      <a:pt x="1375" y="72"/>
                    </a:lnTo>
                    <a:lnTo>
                      <a:pt x="1379" y="73"/>
                    </a:lnTo>
                    <a:lnTo>
                      <a:pt x="1382" y="74"/>
                    </a:lnTo>
                    <a:lnTo>
                      <a:pt x="1386" y="74"/>
                    </a:lnTo>
                    <a:lnTo>
                      <a:pt x="1389" y="75"/>
                    </a:lnTo>
                    <a:lnTo>
                      <a:pt x="1393" y="75"/>
                    </a:lnTo>
                    <a:lnTo>
                      <a:pt x="1397" y="76"/>
                    </a:lnTo>
                    <a:lnTo>
                      <a:pt x="1400" y="76"/>
                    </a:lnTo>
                    <a:lnTo>
                      <a:pt x="1404" y="76"/>
                    </a:lnTo>
                    <a:lnTo>
                      <a:pt x="1407" y="77"/>
                    </a:lnTo>
                    <a:lnTo>
                      <a:pt x="1410" y="77"/>
                    </a:lnTo>
                  </a:path>
                </a:pathLst>
              </a:custGeom>
              <a:noFill/>
              <a:ln w="482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E7F0B685-1A3C-40D3-91E5-679024A6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410"/>
                <a:ext cx="2494" cy="0"/>
              </a:xfrm>
              <a:custGeom>
                <a:avLst/>
                <a:gdLst>
                  <a:gd name="T0" fmla="*/ 19441 w 1410"/>
                  <a:gd name="T1" fmla="*/ 42902 w 1410"/>
                  <a:gd name="T2" fmla="*/ 65649 w 1410"/>
                  <a:gd name="T3" fmla="*/ 88997 w 1410"/>
                  <a:gd name="T4" fmla="*/ 112384 w 1410"/>
                  <a:gd name="T5" fmla="*/ 135203 w 1410"/>
                  <a:gd name="T6" fmla="*/ 158656 w 1410"/>
                  <a:gd name="T7" fmla="*/ 182055 w 1410"/>
                  <a:gd name="T8" fmla="*/ 205392 w 1410"/>
                  <a:gd name="T9" fmla="*/ 228086 w 1410"/>
                  <a:gd name="T10" fmla="*/ 251118 w 1410"/>
                  <a:gd name="T11" fmla="*/ 273712 w 1410"/>
                  <a:gd name="T12" fmla="*/ 297398 w 1410"/>
                  <a:gd name="T13" fmla="*/ 320785 w 1410"/>
                  <a:gd name="T14" fmla="*/ 344176 w 1410"/>
                  <a:gd name="T15" fmla="*/ 366876 w 1410"/>
                  <a:gd name="T16" fmla="*/ 390329 w 1410"/>
                  <a:gd name="T17" fmla="*/ 413728 w 1410"/>
                  <a:gd name="T18" fmla="*/ 435834 w 1410"/>
                  <a:gd name="T19" fmla="*/ 459796 w 1410"/>
                  <a:gd name="T20" fmla="*/ 482976 w 1410"/>
                  <a:gd name="T21" fmla="*/ 505383 w 1410"/>
                  <a:gd name="T22" fmla="*/ 529071 w 1410"/>
                  <a:gd name="T23" fmla="*/ 552456 w 1410"/>
                  <a:gd name="T24" fmla="*/ 574651 w 1410"/>
                  <a:gd name="T25" fmla="*/ 598059 w 1410"/>
                  <a:gd name="T26" fmla="*/ 621922 w 1410"/>
                  <a:gd name="T27" fmla="*/ 644191 w 1410"/>
                  <a:gd name="T28" fmla="*/ 667506 w 1410"/>
                  <a:gd name="T29" fmla="*/ 691556 w 1410"/>
                  <a:gd name="T30" fmla="*/ 714655 w 1410"/>
                  <a:gd name="T31" fmla="*/ 737005 w 1410"/>
                  <a:gd name="T32" fmla="*/ 760242 w 1410"/>
                  <a:gd name="T33" fmla="*/ 784133 w 1410"/>
                  <a:gd name="T34" fmla="*/ 806324 w 1410"/>
                  <a:gd name="T35" fmla="*/ 829738 w 1410"/>
                  <a:gd name="T36" fmla="*/ 853797 w 1410"/>
                  <a:gd name="T37" fmla="*/ 877074 w 1410"/>
                  <a:gd name="T38" fmla="*/ 899179 w 1410"/>
                  <a:gd name="T39" fmla="*/ 922591 w 1410"/>
                  <a:gd name="T40" fmla="*/ 945458 w 1410"/>
                  <a:gd name="T41" fmla="*/ 968850 w 1410"/>
                  <a:gd name="T42" fmla="*/ 991915 w 1410"/>
                  <a:gd name="T43" fmla="*/ 1015805 w 1410"/>
                  <a:gd name="T44" fmla="*/ 1038006 w 1410"/>
                  <a:gd name="T45" fmla="*/ 1061432 w 1410"/>
                  <a:gd name="T46" fmla="*/ 1084763 w 1410"/>
                  <a:gd name="T47" fmla="*/ 1107667 w 1410"/>
                  <a:gd name="T48" fmla="*/ 1131082 w 1410"/>
                  <a:gd name="T49" fmla="*/ 1154441 w 1410"/>
                  <a:gd name="T50" fmla="*/ 1177136 w 1410"/>
                  <a:gd name="T51" fmla="*/ 1200520 w 1410"/>
                  <a:gd name="T52" fmla="*/ 1223581 w 1410"/>
                  <a:gd name="T53" fmla="*/ 1246407 w 1410"/>
                  <a:gd name="T54" fmla="*/ 1269922 w 1410"/>
                  <a:gd name="T55" fmla="*/ 1293258 w 1410"/>
                  <a:gd name="T56" fmla="*/ 1316660 w 1410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10"/>
                  <a:gd name="T115" fmla="*/ 1410 w 1410"/>
                </a:gdLst>
                <a:ahLst/>
                <a:cxnLst>
                  <a:cxn ang="T57">
                    <a:pos x="T0" y="0"/>
                  </a:cxn>
                  <a:cxn ang="T58">
                    <a:pos x="T1" y="0"/>
                  </a:cxn>
                  <a:cxn ang="T59">
                    <a:pos x="T2" y="0"/>
                  </a:cxn>
                  <a:cxn ang="T60">
                    <a:pos x="T3" y="0"/>
                  </a:cxn>
                  <a:cxn ang="T61">
                    <a:pos x="T4" y="0"/>
                  </a:cxn>
                  <a:cxn ang="T62">
                    <a:pos x="T5" y="0"/>
                  </a:cxn>
                  <a:cxn ang="T63">
                    <a:pos x="T6" y="0"/>
                  </a:cxn>
                  <a:cxn ang="T64">
                    <a:pos x="T7" y="0"/>
                  </a:cxn>
                  <a:cxn ang="T65">
                    <a:pos x="T8" y="0"/>
                  </a:cxn>
                  <a:cxn ang="T66">
                    <a:pos x="T9" y="0"/>
                  </a:cxn>
                  <a:cxn ang="T67">
                    <a:pos x="T10" y="0"/>
                  </a:cxn>
                  <a:cxn ang="T68">
                    <a:pos x="T11" y="0"/>
                  </a:cxn>
                  <a:cxn ang="T69">
                    <a:pos x="T12" y="0"/>
                  </a:cxn>
                  <a:cxn ang="T70">
                    <a:pos x="T13" y="0"/>
                  </a:cxn>
                  <a:cxn ang="T71">
                    <a:pos x="T14" y="0"/>
                  </a:cxn>
                  <a:cxn ang="T72">
                    <a:pos x="T15" y="0"/>
                  </a:cxn>
                  <a:cxn ang="T73">
                    <a:pos x="T16" y="0"/>
                  </a:cxn>
                  <a:cxn ang="T74">
                    <a:pos x="T17" y="0"/>
                  </a:cxn>
                  <a:cxn ang="T75">
                    <a:pos x="T18" y="0"/>
                  </a:cxn>
                  <a:cxn ang="T76">
                    <a:pos x="T19" y="0"/>
                  </a:cxn>
                  <a:cxn ang="T77">
                    <a:pos x="T20" y="0"/>
                  </a:cxn>
                  <a:cxn ang="T78">
                    <a:pos x="T21" y="0"/>
                  </a:cxn>
                  <a:cxn ang="T79">
                    <a:pos x="T22" y="0"/>
                  </a:cxn>
                  <a:cxn ang="T80">
                    <a:pos x="T23" y="0"/>
                  </a:cxn>
                  <a:cxn ang="T81">
                    <a:pos x="T24" y="0"/>
                  </a:cxn>
                  <a:cxn ang="T82">
                    <a:pos x="T25" y="0"/>
                  </a:cxn>
                  <a:cxn ang="T83">
                    <a:pos x="T26" y="0"/>
                  </a:cxn>
                  <a:cxn ang="T84">
                    <a:pos x="T27" y="0"/>
                  </a:cxn>
                  <a:cxn ang="T85">
                    <a:pos x="T28" y="0"/>
                  </a:cxn>
                  <a:cxn ang="T86">
                    <a:pos x="T29" y="0"/>
                  </a:cxn>
                  <a:cxn ang="T87">
                    <a:pos x="T30" y="0"/>
                  </a:cxn>
                  <a:cxn ang="T88">
                    <a:pos x="T31" y="0"/>
                  </a:cxn>
                  <a:cxn ang="T89">
                    <a:pos x="T32" y="0"/>
                  </a:cxn>
                  <a:cxn ang="T90">
                    <a:pos x="T33" y="0"/>
                  </a:cxn>
                  <a:cxn ang="T91">
                    <a:pos x="T34" y="0"/>
                  </a:cxn>
                  <a:cxn ang="T92">
                    <a:pos x="T35" y="0"/>
                  </a:cxn>
                  <a:cxn ang="T93">
                    <a:pos x="T36" y="0"/>
                  </a:cxn>
                  <a:cxn ang="T94">
                    <a:pos x="T37" y="0"/>
                  </a:cxn>
                  <a:cxn ang="T95">
                    <a:pos x="T38" y="0"/>
                  </a:cxn>
                  <a:cxn ang="T96">
                    <a:pos x="T39" y="0"/>
                  </a:cxn>
                  <a:cxn ang="T97">
                    <a:pos x="T40" y="0"/>
                  </a:cxn>
                  <a:cxn ang="T98">
                    <a:pos x="T41" y="0"/>
                  </a:cxn>
                  <a:cxn ang="T99">
                    <a:pos x="T42" y="0"/>
                  </a:cxn>
                  <a:cxn ang="T100">
                    <a:pos x="T43" y="0"/>
                  </a:cxn>
                  <a:cxn ang="T101">
                    <a:pos x="T44" y="0"/>
                  </a:cxn>
                  <a:cxn ang="T102">
                    <a:pos x="T45" y="0"/>
                  </a:cxn>
                  <a:cxn ang="T103">
                    <a:pos x="T46" y="0"/>
                  </a:cxn>
                  <a:cxn ang="T104">
                    <a:pos x="T47" y="0"/>
                  </a:cxn>
                  <a:cxn ang="T105">
                    <a:pos x="T48" y="0"/>
                  </a:cxn>
                  <a:cxn ang="T106">
                    <a:pos x="T49" y="0"/>
                  </a:cxn>
                  <a:cxn ang="T107">
                    <a:pos x="T50" y="0"/>
                  </a:cxn>
                  <a:cxn ang="T108">
                    <a:pos x="T51" y="0"/>
                  </a:cxn>
                  <a:cxn ang="T109">
                    <a:pos x="T52" y="0"/>
                  </a:cxn>
                  <a:cxn ang="T110">
                    <a:pos x="T53" y="0"/>
                  </a:cxn>
                  <a:cxn ang="T111">
                    <a:pos x="T54" y="0"/>
                  </a:cxn>
                  <a:cxn ang="T112">
                    <a:pos x="T55" y="0"/>
                  </a:cxn>
                  <a:cxn ang="T113">
                    <a:pos x="T56" y="0"/>
                  </a:cxn>
                </a:cxnLst>
                <a:rect l="T114" t="0" r="T115" b="0"/>
                <a:pathLst>
                  <a:path w="1410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7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2" y="0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0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68" y="0"/>
                    </a:lnTo>
                    <a:lnTo>
                      <a:pt x="271" y="0"/>
                    </a:lnTo>
                    <a:lnTo>
                      <a:pt x="275" y="0"/>
                    </a:lnTo>
                    <a:lnTo>
                      <a:pt x="278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2" y="0"/>
                    </a:lnTo>
                    <a:lnTo>
                      <a:pt x="296" y="0"/>
                    </a:lnTo>
                    <a:lnTo>
                      <a:pt x="300" y="0"/>
                    </a:lnTo>
                    <a:lnTo>
                      <a:pt x="303" y="0"/>
                    </a:lnTo>
                    <a:lnTo>
                      <a:pt x="307" y="0"/>
                    </a:lnTo>
                    <a:lnTo>
                      <a:pt x="310" y="0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8" y="0"/>
                    </a:lnTo>
                    <a:lnTo>
                      <a:pt x="342" y="0"/>
                    </a:lnTo>
                    <a:lnTo>
                      <a:pt x="345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6" y="0"/>
                    </a:lnTo>
                    <a:lnTo>
                      <a:pt x="360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0" y="0"/>
                    </a:lnTo>
                    <a:lnTo>
                      <a:pt x="374" y="0"/>
                    </a:lnTo>
                    <a:lnTo>
                      <a:pt x="377" y="0"/>
                    </a:lnTo>
                    <a:lnTo>
                      <a:pt x="381" y="0"/>
                    </a:lnTo>
                    <a:lnTo>
                      <a:pt x="384" y="0"/>
                    </a:lnTo>
                    <a:lnTo>
                      <a:pt x="388" y="0"/>
                    </a:lnTo>
                    <a:lnTo>
                      <a:pt x="391" y="0"/>
                    </a:lnTo>
                    <a:lnTo>
                      <a:pt x="395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09" y="0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6" y="0"/>
                    </a:lnTo>
                    <a:lnTo>
                      <a:pt x="430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4" y="0"/>
                    </a:lnTo>
                    <a:lnTo>
                      <a:pt x="448" y="0"/>
                    </a:lnTo>
                    <a:lnTo>
                      <a:pt x="451" y="0"/>
                    </a:lnTo>
                    <a:lnTo>
                      <a:pt x="455" y="0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5" y="0"/>
                    </a:lnTo>
                    <a:lnTo>
                      <a:pt x="469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79" y="0"/>
                    </a:lnTo>
                    <a:lnTo>
                      <a:pt x="483" y="0"/>
                    </a:lnTo>
                    <a:lnTo>
                      <a:pt x="486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7" y="0"/>
                    </a:lnTo>
                    <a:lnTo>
                      <a:pt x="501" y="0"/>
                    </a:lnTo>
                    <a:lnTo>
                      <a:pt x="504" y="0"/>
                    </a:lnTo>
                    <a:lnTo>
                      <a:pt x="508" y="0"/>
                    </a:lnTo>
                    <a:lnTo>
                      <a:pt x="511" y="0"/>
                    </a:lnTo>
                    <a:lnTo>
                      <a:pt x="515" y="0"/>
                    </a:lnTo>
                    <a:lnTo>
                      <a:pt x="518" y="0"/>
                    </a:lnTo>
                    <a:lnTo>
                      <a:pt x="522" y="0"/>
                    </a:lnTo>
                    <a:lnTo>
                      <a:pt x="525" y="0"/>
                    </a:lnTo>
                    <a:lnTo>
                      <a:pt x="529" y="0"/>
                    </a:lnTo>
                    <a:lnTo>
                      <a:pt x="532" y="0"/>
                    </a:lnTo>
                    <a:lnTo>
                      <a:pt x="536" y="0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6" y="0"/>
                    </a:lnTo>
                    <a:lnTo>
                      <a:pt x="550" y="0"/>
                    </a:lnTo>
                    <a:lnTo>
                      <a:pt x="553" y="0"/>
                    </a:lnTo>
                    <a:lnTo>
                      <a:pt x="557" y="0"/>
                    </a:lnTo>
                    <a:lnTo>
                      <a:pt x="561" y="0"/>
                    </a:lnTo>
                    <a:lnTo>
                      <a:pt x="564" y="0"/>
                    </a:lnTo>
                    <a:lnTo>
                      <a:pt x="568" y="0"/>
                    </a:lnTo>
                    <a:lnTo>
                      <a:pt x="571" y="0"/>
                    </a:lnTo>
                    <a:lnTo>
                      <a:pt x="575" y="0"/>
                    </a:lnTo>
                    <a:lnTo>
                      <a:pt x="578" y="0"/>
                    </a:lnTo>
                    <a:lnTo>
                      <a:pt x="582" y="0"/>
                    </a:lnTo>
                    <a:lnTo>
                      <a:pt x="585" y="0"/>
                    </a:lnTo>
                    <a:lnTo>
                      <a:pt x="589" y="0"/>
                    </a:lnTo>
                    <a:lnTo>
                      <a:pt x="592" y="0"/>
                    </a:lnTo>
                    <a:lnTo>
                      <a:pt x="596" y="0"/>
                    </a:lnTo>
                    <a:lnTo>
                      <a:pt x="599" y="0"/>
                    </a:lnTo>
                    <a:lnTo>
                      <a:pt x="603" y="0"/>
                    </a:lnTo>
                    <a:lnTo>
                      <a:pt x="606" y="0"/>
                    </a:lnTo>
                    <a:lnTo>
                      <a:pt x="610" y="0"/>
                    </a:lnTo>
                    <a:lnTo>
                      <a:pt x="613" y="0"/>
                    </a:lnTo>
                    <a:lnTo>
                      <a:pt x="617" y="0"/>
                    </a:lnTo>
                    <a:lnTo>
                      <a:pt x="621" y="0"/>
                    </a:lnTo>
                    <a:lnTo>
                      <a:pt x="624" y="0"/>
                    </a:lnTo>
                    <a:lnTo>
                      <a:pt x="628" y="0"/>
                    </a:lnTo>
                    <a:lnTo>
                      <a:pt x="631" y="0"/>
                    </a:lnTo>
                    <a:lnTo>
                      <a:pt x="635" y="0"/>
                    </a:lnTo>
                    <a:lnTo>
                      <a:pt x="638" y="0"/>
                    </a:lnTo>
                    <a:lnTo>
                      <a:pt x="642" y="0"/>
                    </a:lnTo>
                    <a:lnTo>
                      <a:pt x="645" y="0"/>
                    </a:lnTo>
                    <a:lnTo>
                      <a:pt x="649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3" y="0"/>
                    </a:lnTo>
                    <a:lnTo>
                      <a:pt x="666" y="0"/>
                    </a:lnTo>
                    <a:lnTo>
                      <a:pt x="670" y="0"/>
                    </a:lnTo>
                    <a:lnTo>
                      <a:pt x="673" y="0"/>
                    </a:lnTo>
                    <a:lnTo>
                      <a:pt x="677" y="0"/>
                    </a:lnTo>
                    <a:lnTo>
                      <a:pt x="681" y="0"/>
                    </a:lnTo>
                    <a:lnTo>
                      <a:pt x="684" y="0"/>
                    </a:lnTo>
                    <a:lnTo>
                      <a:pt x="687" y="0"/>
                    </a:lnTo>
                    <a:lnTo>
                      <a:pt x="691" y="0"/>
                    </a:lnTo>
                    <a:lnTo>
                      <a:pt x="695" y="0"/>
                    </a:lnTo>
                    <a:lnTo>
                      <a:pt x="698" y="0"/>
                    </a:lnTo>
                    <a:lnTo>
                      <a:pt x="702" y="0"/>
                    </a:lnTo>
                    <a:lnTo>
                      <a:pt x="705" y="0"/>
                    </a:lnTo>
                    <a:lnTo>
                      <a:pt x="709" y="0"/>
                    </a:lnTo>
                    <a:lnTo>
                      <a:pt x="712" y="0"/>
                    </a:lnTo>
                    <a:lnTo>
                      <a:pt x="716" y="0"/>
                    </a:lnTo>
                    <a:lnTo>
                      <a:pt x="719" y="0"/>
                    </a:lnTo>
                    <a:lnTo>
                      <a:pt x="723" y="0"/>
                    </a:lnTo>
                    <a:lnTo>
                      <a:pt x="726" y="0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7" y="0"/>
                    </a:lnTo>
                    <a:lnTo>
                      <a:pt x="740" y="0"/>
                    </a:lnTo>
                    <a:lnTo>
                      <a:pt x="744" y="0"/>
                    </a:lnTo>
                    <a:lnTo>
                      <a:pt x="747" y="0"/>
                    </a:lnTo>
                    <a:lnTo>
                      <a:pt x="751" y="0"/>
                    </a:lnTo>
                    <a:lnTo>
                      <a:pt x="755" y="0"/>
                    </a:lnTo>
                    <a:lnTo>
                      <a:pt x="758" y="0"/>
                    </a:lnTo>
                    <a:lnTo>
                      <a:pt x="762" y="0"/>
                    </a:lnTo>
                    <a:lnTo>
                      <a:pt x="765" y="0"/>
                    </a:lnTo>
                    <a:lnTo>
                      <a:pt x="769" y="0"/>
                    </a:lnTo>
                    <a:lnTo>
                      <a:pt x="772" y="0"/>
                    </a:lnTo>
                    <a:lnTo>
                      <a:pt x="776" y="0"/>
                    </a:lnTo>
                    <a:lnTo>
                      <a:pt x="779" y="0"/>
                    </a:lnTo>
                    <a:lnTo>
                      <a:pt x="783" y="0"/>
                    </a:lnTo>
                    <a:lnTo>
                      <a:pt x="786" y="0"/>
                    </a:lnTo>
                    <a:lnTo>
                      <a:pt x="790" y="0"/>
                    </a:lnTo>
                    <a:lnTo>
                      <a:pt x="793" y="0"/>
                    </a:lnTo>
                    <a:lnTo>
                      <a:pt x="797" y="0"/>
                    </a:lnTo>
                    <a:lnTo>
                      <a:pt x="800" y="0"/>
                    </a:lnTo>
                    <a:lnTo>
                      <a:pt x="804" y="0"/>
                    </a:lnTo>
                    <a:lnTo>
                      <a:pt x="807" y="0"/>
                    </a:lnTo>
                    <a:lnTo>
                      <a:pt x="811" y="0"/>
                    </a:lnTo>
                    <a:lnTo>
                      <a:pt x="815" y="0"/>
                    </a:lnTo>
                    <a:lnTo>
                      <a:pt x="818" y="0"/>
                    </a:lnTo>
                    <a:lnTo>
                      <a:pt x="822" y="0"/>
                    </a:lnTo>
                    <a:lnTo>
                      <a:pt x="825" y="0"/>
                    </a:lnTo>
                    <a:lnTo>
                      <a:pt x="829" y="0"/>
                    </a:lnTo>
                    <a:lnTo>
                      <a:pt x="832" y="0"/>
                    </a:lnTo>
                    <a:lnTo>
                      <a:pt x="836" y="0"/>
                    </a:lnTo>
                    <a:lnTo>
                      <a:pt x="839" y="0"/>
                    </a:lnTo>
                    <a:lnTo>
                      <a:pt x="843" y="0"/>
                    </a:lnTo>
                    <a:lnTo>
                      <a:pt x="846" y="0"/>
                    </a:lnTo>
                    <a:lnTo>
                      <a:pt x="850" y="0"/>
                    </a:lnTo>
                    <a:lnTo>
                      <a:pt x="853" y="0"/>
                    </a:lnTo>
                    <a:lnTo>
                      <a:pt x="857" y="0"/>
                    </a:lnTo>
                    <a:lnTo>
                      <a:pt x="860" y="0"/>
                    </a:lnTo>
                    <a:lnTo>
                      <a:pt x="864" y="0"/>
                    </a:lnTo>
                    <a:lnTo>
                      <a:pt x="867" y="0"/>
                    </a:lnTo>
                    <a:lnTo>
                      <a:pt x="871" y="0"/>
                    </a:lnTo>
                    <a:lnTo>
                      <a:pt x="875" y="0"/>
                    </a:lnTo>
                    <a:lnTo>
                      <a:pt x="878" y="0"/>
                    </a:lnTo>
                    <a:lnTo>
                      <a:pt x="882" y="0"/>
                    </a:lnTo>
                    <a:lnTo>
                      <a:pt x="885" y="0"/>
                    </a:lnTo>
                    <a:lnTo>
                      <a:pt x="889" y="0"/>
                    </a:lnTo>
                    <a:lnTo>
                      <a:pt x="892" y="0"/>
                    </a:lnTo>
                    <a:lnTo>
                      <a:pt x="896" y="0"/>
                    </a:lnTo>
                    <a:lnTo>
                      <a:pt x="899" y="0"/>
                    </a:lnTo>
                    <a:lnTo>
                      <a:pt x="903" y="0"/>
                    </a:lnTo>
                    <a:lnTo>
                      <a:pt x="906" y="0"/>
                    </a:lnTo>
                    <a:lnTo>
                      <a:pt x="910" y="0"/>
                    </a:lnTo>
                    <a:lnTo>
                      <a:pt x="913" y="0"/>
                    </a:lnTo>
                    <a:lnTo>
                      <a:pt x="917" y="0"/>
                    </a:lnTo>
                    <a:lnTo>
                      <a:pt x="920" y="0"/>
                    </a:lnTo>
                    <a:lnTo>
                      <a:pt x="924" y="0"/>
                    </a:lnTo>
                    <a:lnTo>
                      <a:pt x="927" y="0"/>
                    </a:lnTo>
                    <a:lnTo>
                      <a:pt x="931" y="0"/>
                    </a:lnTo>
                    <a:lnTo>
                      <a:pt x="935" y="0"/>
                    </a:lnTo>
                    <a:lnTo>
                      <a:pt x="938" y="0"/>
                    </a:lnTo>
                    <a:lnTo>
                      <a:pt x="941" y="0"/>
                    </a:lnTo>
                    <a:lnTo>
                      <a:pt x="945" y="0"/>
                    </a:lnTo>
                    <a:lnTo>
                      <a:pt x="948" y="0"/>
                    </a:lnTo>
                    <a:lnTo>
                      <a:pt x="952" y="0"/>
                    </a:lnTo>
                    <a:lnTo>
                      <a:pt x="956" y="0"/>
                    </a:lnTo>
                    <a:lnTo>
                      <a:pt x="959" y="0"/>
                    </a:lnTo>
                    <a:lnTo>
                      <a:pt x="963" y="0"/>
                    </a:lnTo>
                    <a:lnTo>
                      <a:pt x="966" y="0"/>
                    </a:lnTo>
                    <a:lnTo>
                      <a:pt x="970" y="0"/>
                    </a:lnTo>
                    <a:lnTo>
                      <a:pt x="973" y="0"/>
                    </a:lnTo>
                    <a:lnTo>
                      <a:pt x="977" y="0"/>
                    </a:lnTo>
                    <a:lnTo>
                      <a:pt x="980" y="0"/>
                    </a:lnTo>
                    <a:lnTo>
                      <a:pt x="984" y="0"/>
                    </a:lnTo>
                    <a:lnTo>
                      <a:pt x="987" y="0"/>
                    </a:lnTo>
                    <a:lnTo>
                      <a:pt x="991" y="0"/>
                    </a:lnTo>
                    <a:lnTo>
                      <a:pt x="994" y="0"/>
                    </a:lnTo>
                    <a:lnTo>
                      <a:pt x="998" y="0"/>
                    </a:lnTo>
                    <a:lnTo>
                      <a:pt x="1001" y="0"/>
                    </a:lnTo>
                    <a:lnTo>
                      <a:pt x="1005" y="0"/>
                    </a:lnTo>
                    <a:lnTo>
                      <a:pt x="1008" y="0"/>
                    </a:lnTo>
                    <a:lnTo>
                      <a:pt x="1012" y="0"/>
                    </a:lnTo>
                    <a:lnTo>
                      <a:pt x="1016" y="0"/>
                    </a:lnTo>
                    <a:lnTo>
                      <a:pt x="1019" y="0"/>
                    </a:lnTo>
                    <a:lnTo>
                      <a:pt x="1023" y="0"/>
                    </a:lnTo>
                    <a:lnTo>
                      <a:pt x="1026" y="0"/>
                    </a:lnTo>
                    <a:lnTo>
                      <a:pt x="1030" y="0"/>
                    </a:lnTo>
                    <a:lnTo>
                      <a:pt x="1033" y="0"/>
                    </a:lnTo>
                    <a:lnTo>
                      <a:pt x="1037" y="0"/>
                    </a:lnTo>
                    <a:lnTo>
                      <a:pt x="1040" y="0"/>
                    </a:lnTo>
                    <a:lnTo>
                      <a:pt x="1044" y="0"/>
                    </a:lnTo>
                    <a:lnTo>
                      <a:pt x="1047" y="0"/>
                    </a:lnTo>
                    <a:lnTo>
                      <a:pt x="1051" y="0"/>
                    </a:lnTo>
                    <a:lnTo>
                      <a:pt x="1054" y="0"/>
                    </a:lnTo>
                    <a:lnTo>
                      <a:pt x="1058" y="0"/>
                    </a:lnTo>
                    <a:lnTo>
                      <a:pt x="1061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2" y="0"/>
                    </a:lnTo>
                    <a:lnTo>
                      <a:pt x="1076" y="0"/>
                    </a:lnTo>
                    <a:lnTo>
                      <a:pt x="1079" y="0"/>
                    </a:lnTo>
                    <a:lnTo>
                      <a:pt x="1083" y="0"/>
                    </a:lnTo>
                    <a:lnTo>
                      <a:pt x="1086" y="0"/>
                    </a:lnTo>
                    <a:lnTo>
                      <a:pt x="1090" y="0"/>
                    </a:lnTo>
                    <a:lnTo>
                      <a:pt x="1093" y="0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4" y="0"/>
                    </a:lnTo>
                    <a:lnTo>
                      <a:pt x="1107" y="0"/>
                    </a:lnTo>
                    <a:lnTo>
                      <a:pt x="1111" y="0"/>
                    </a:lnTo>
                    <a:lnTo>
                      <a:pt x="1114" y="0"/>
                    </a:lnTo>
                    <a:lnTo>
                      <a:pt x="1118" y="0"/>
                    </a:lnTo>
                    <a:lnTo>
                      <a:pt x="1121" y="0"/>
                    </a:lnTo>
                    <a:lnTo>
                      <a:pt x="1125" y="0"/>
                    </a:lnTo>
                    <a:lnTo>
                      <a:pt x="1128" y="0"/>
                    </a:lnTo>
                    <a:lnTo>
                      <a:pt x="1132" y="0"/>
                    </a:lnTo>
                    <a:lnTo>
                      <a:pt x="1136" y="0"/>
                    </a:lnTo>
                    <a:lnTo>
                      <a:pt x="1139" y="0"/>
                    </a:lnTo>
                    <a:lnTo>
                      <a:pt x="1143" y="0"/>
                    </a:lnTo>
                    <a:lnTo>
                      <a:pt x="1146" y="0"/>
                    </a:lnTo>
                    <a:lnTo>
                      <a:pt x="1149" y="0"/>
                    </a:lnTo>
                    <a:lnTo>
                      <a:pt x="1153" y="0"/>
                    </a:lnTo>
                    <a:lnTo>
                      <a:pt x="1157" y="0"/>
                    </a:lnTo>
                    <a:lnTo>
                      <a:pt x="1160" y="0"/>
                    </a:lnTo>
                    <a:lnTo>
                      <a:pt x="1164" y="0"/>
                    </a:lnTo>
                    <a:lnTo>
                      <a:pt x="1167" y="0"/>
                    </a:lnTo>
                    <a:lnTo>
                      <a:pt x="1171" y="0"/>
                    </a:lnTo>
                    <a:lnTo>
                      <a:pt x="1174" y="0"/>
                    </a:lnTo>
                    <a:lnTo>
                      <a:pt x="1178" y="0"/>
                    </a:lnTo>
                    <a:lnTo>
                      <a:pt x="1181" y="0"/>
                    </a:lnTo>
                    <a:lnTo>
                      <a:pt x="1185" y="0"/>
                    </a:lnTo>
                    <a:lnTo>
                      <a:pt x="1188" y="0"/>
                    </a:lnTo>
                    <a:lnTo>
                      <a:pt x="1192" y="0"/>
                    </a:lnTo>
                    <a:lnTo>
                      <a:pt x="1196" y="0"/>
                    </a:lnTo>
                    <a:lnTo>
                      <a:pt x="1199" y="0"/>
                    </a:lnTo>
                    <a:lnTo>
                      <a:pt x="1202" y="0"/>
                    </a:lnTo>
                    <a:lnTo>
                      <a:pt x="1206" y="0"/>
                    </a:lnTo>
                    <a:lnTo>
                      <a:pt x="1209" y="0"/>
                    </a:lnTo>
                    <a:lnTo>
                      <a:pt x="1213" y="0"/>
                    </a:lnTo>
                    <a:lnTo>
                      <a:pt x="1217" y="0"/>
                    </a:lnTo>
                    <a:lnTo>
                      <a:pt x="1220" y="0"/>
                    </a:lnTo>
                    <a:lnTo>
                      <a:pt x="1224" y="0"/>
                    </a:lnTo>
                    <a:lnTo>
                      <a:pt x="1227" y="0"/>
                    </a:lnTo>
                    <a:lnTo>
                      <a:pt x="1231" y="0"/>
                    </a:lnTo>
                    <a:lnTo>
                      <a:pt x="1234" y="0"/>
                    </a:lnTo>
                    <a:lnTo>
                      <a:pt x="1238" y="0"/>
                    </a:lnTo>
                    <a:lnTo>
                      <a:pt x="1241" y="0"/>
                    </a:lnTo>
                    <a:lnTo>
                      <a:pt x="1245" y="0"/>
                    </a:lnTo>
                    <a:lnTo>
                      <a:pt x="1248" y="0"/>
                    </a:lnTo>
                    <a:lnTo>
                      <a:pt x="1252" y="0"/>
                    </a:lnTo>
                    <a:lnTo>
                      <a:pt x="1255" y="0"/>
                    </a:lnTo>
                    <a:lnTo>
                      <a:pt x="1259" y="0"/>
                    </a:lnTo>
                    <a:lnTo>
                      <a:pt x="1262" y="0"/>
                    </a:lnTo>
                    <a:lnTo>
                      <a:pt x="1266" y="0"/>
                    </a:lnTo>
                    <a:lnTo>
                      <a:pt x="1269" y="0"/>
                    </a:lnTo>
                    <a:lnTo>
                      <a:pt x="1273" y="0"/>
                    </a:lnTo>
                    <a:lnTo>
                      <a:pt x="1277" y="0"/>
                    </a:lnTo>
                    <a:lnTo>
                      <a:pt x="1280" y="0"/>
                    </a:lnTo>
                    <a:lnTo>
                      <a:pt x="1284" y="0"/>
                    </a:lnTo>
                    <a:lnTo>
                      <a:pt x="1287" y="0"/>
                    </a:lnTo>
                    <a:lnTo>
                      <a:pt x="1291" y="0"/>
                    </a:lnTo>
                    <a:lnTo>
                      <a:pt x="1294" y="0"/>
                    </a:lnTo>
                    <a:lnTo>
                      <a:pt x="1298" y="0"/>
                    </a:lnTo>
                    <a:lnTo>
                      <a:pt x="1301" y="0"/>
                    </a:lnTo>
                    <a:lnTo>
                      <a:pt x="1305" y="0"/>
                    </a:lnTo>
                    <a:lnTo>
                      <a:pt x="1308" y="0"/>
                    </a:lnTo>
                    <a:lnTo>
                      <a:pt x="1312" y="0"/>
                    </a:lnTo>
                    <a:lnTo>
                      <a:pt x="1315" y="0"/>
                    </a:lnTo>
                    <a:lnTo>
                      <a:pt x="1319" y="0"/>
                    </a:lnTo>
                    <a:lnTo>
                      <a:pt x="1322" y="0"/>
                    </a:lnTo>
                    <a:lnTo>
                      <a:pt x="1326" y="0"/>
                    </a:lnTo>
                    <a:lnTo>
                      <a:pt x="1329" y="0"/>
                    </a:lnTo>
                    <a:lnTo>
                      <a:pt x="1333" y="0"/>
                    </a:lnTo>
                    <a:lnTo>
                      <a:pt x="1337" y="0"/>
                    </a:lnTo>
                    <a:lnTo>
                      <a:pt x="1340" y="0"/>
                    </a:lnTo>
                    <a:lnTo>
                      <a:pt x="1344" y="0"/>
                    </a:lnTo>
                    <a:lnTo>
                      <a:pt x="1347" y="0"/>
                    </a:lnTo>
                    <a:lnTo>
                      <a:pt x="1351" y="0"/>
                    </a:lnTo>
                    <a:lnTo>
                      <a:pt x="1354" y="0"/>
                    </a:lnTo>
                    <a:lnTo>
                      <a:pt x="1358" y="0"/>
                    </a:lnTo>
                    <a:lnTo>
                      <a:pt x="1361" y="0"/>
                    </a:lnTo>
                    <a:lnTo>
                      <a:pt x="1365" y="0"/>
                    </a:lnTo>
                    <a:lnTo>
                      <a:pt x="1368" y="0"/>
                    </a:lnTo>
                    <a:lnTo>
                      <a:pt x="1372" y="0"/>
                    </a:lnTo>
                    <a:lnTo>
                      <a:pt x="1375" y="0"/>
                    </a:lnTo>
                    <a:lnTo>
                      <a:pt x="1379" y="0"/>
                    </a:lnTo>
                    <a:lnTo>
                      <a:pt x="1382" y="0"/>
                    </a:lnTo>
                    <a:lnTo>
                      <a:pt x="1386" y="0"/>
                    </a:lnTo>
                    <a:lnTo>
                      <a:pt x="1389" y="0"/>
                    </a:lnTo>
                    <a:lnTo>
                      <a:pt x="1393" y="0"/>
                    </a:lnTo>
                    <a:lnTo>
                      <a:pt x="1397" y="0"/>
                    </a:lnTo>
                    <a:lnTo>
                      <a:pt x="1400" y="0"/>
                    </a:lnTo>
                    <a:lnTo>
                      <a:pt x="1404" y="0"/>
                    </a:lnTo>
                    <a:lnTo>
                      <a:pt x="1407" y="0"/>
                    </a:lnTo>
                    <a:lnTo>
                      <a:pt x="1410" y="0"/>
                    </a:lnTo>
                  </a:path>
                </a:pathLst>
              </a:custGeom>
              <a:noFill/>
              <a:ln w="482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E8D60AD7-45E2-41E2-A3F0-108285BC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475"/>
                <a:ext cx="2494" cy="180"/>
              </a:xfrm>
              <a:custGeom>
                <a:avLst/>
                <a:gdLst>
                  <a:gd name="T0" fmla="*/ 19441 w 1410"/>
                  <a:gd name="T1" fmla="*/ 0 h 413"/>
                  <a:gd name="T2" fmla="*/ 42902 w 1410"/>
                  <a:gd name="T3" fmla="*/ 0 h 413"/>
                  <a:gd name="T4" fmla="*/ 65649 w 1410"/>
                  <a:gd name="T5" fmla="*/ 0 h 413"/>
                  <a:gd name="T6" fmla="*/ 88997 w 1410"/>
                  <a:gd name="T7" fmla="*/ 0 h 413"/>
                  <a:gd name="T8" fmla="*/ 112384 w 1410"/>
                  <a:gd name="T9" fmla="*/ 0 h 413"/>
                  <a:gd name="T10" fmla="*/ 135203 w 1410"/>
                  <a:gd name="T11" fmla="*/ 0 h 413"/>
                  <a:gd name="T12" fmla="*/ 158656 w 1410"/>
                  <a:gd name="T13" fmla="*/ 0 h 413"/>
                  <a:gd name="T14" fmla="*/ 182055 w 1410"/>
                  <a:gd name="T15" fmla="*/ 0 h 413"/>
                  <a:gd name="T16" fmla="*/ 205392 w 1410"/>
                  <a:gd name="T17" fmla="*/ 0 h 413"/>
                  <a:gd name="T18" fmla="*/ 228086 w 1410"/>
                  <a:gd name="T19" fmla="*/ 0 h 413"/>
                  <a:gd name="T20" fmla="*/ 251118 w 1410"/>
                  <a:gd name="T21" fmla="*/ 0 h 413"/>
                  <a:gd name="T22" fmla="*/ 273712 w 1410"/>
                  <a:gd name="T23" fmla="*/ 0 h 413"/>
                  <a:gd name="T24" fmla="*/ 297398 w 1410"/>
                  <a:gd name="T25" fmla="*/ 0 h 413"/>
                  <a:gd name="T26" fmla="*/ 320785 w 1410"/>
                  <a:gd name="T27" fmla="*/ 0 h 413"/>
                  <a:gd name="T28" fmla="*/ 344176 w 1410"/>
                  <a:gd name="T29" fmla="*/ 0 h 413"/>
                  <a:gd name="T30" fmla="*/ 366876 w 1410"/>
                  <a:gd name="T31" fmla="*/ 0 h 413"/>
                  <a:gd name="T32" fmla="*/ 390329 w 1410"/>
                  <a:gd name="T33" fmla="*/ 0 h 413"/>
                  <a:gd name="T34" fmla="*/ 413728 w 1410"/>
                  <a:gd name="T35" fmla="*/ 0 h 413"/>
                  <a:gd name="T36" fmla="*/ 435834 w 1410"/>
                  <a:gd name="T37" fmla="*/ 0 h 413"/>
                  <a:gd name="T38" fmla="*/ 459796 w 1410"/>
                  <a:gd name="T39" fmla="*/ 0 h 413"/>
                  <a:gd name="T40" fmla="*/ 482976 w 1410"/>
                  <a:gd name="T41" fmla="*/ 0 h 413"/>
                  <a:gd name="T42" fmla="*/ 505383 w 1410"/>
                  <a:gd name="T43" fmla="*/ 0 h 413"/>
                  <a:gd name="T44" fmla="*/ 529071 w 1410"/>
                  <a:gd name="T45" fmla="*/ 0 h 413"/>
                  <a:gd name="T46" fmla="*/ 552456 w 1410"/>
                  <a:gd name="T47" fmla="*/ 0 h 413"/>
                  <a:gd name="T48" fmla="*/ 574651 w 1410"/>
                  <a:gd name="T49" fmla="*/ 0 h 413"/>
                  <a:gd name="T50" fmla="*/ 598059 w 1410"/>
                  <a:gd name="T51" fmla="*/ 0 h 413"/>
                  <a:gd name="T52" fmla="*/ 621922 w 1410"/>
                  <a:gd name="T53" fmla="*/ 0 h 413"/>
                  <a:gd name="T54" fmla="*/ 644191 w 1410"/>
                  <a:gd name="T55" fmla="*/ 0 h 413"/>
                  <a:gd name="T56" fmla="*/ 667506 w 1410"/>
                  <a:gd name="T57" fmla="*/ 0 h 413"/>
                  <a:gd name="T58" fmla="*/ 691556 w 1410"/>
                  <a:gd name="T59" fmla="*/ 0 h 413"/>
                  <a:gd name="T60" fmla="*/ 714655 w 1410"/>
                  <a:gd name="T61" fmla="*/ 0 h 413"/>
                  <a:gd name="T62" fmla="*/ 737005 w 1410"/>
                  <a:gd name="T63" fmla="*/ 0 h 413"/>
                  <a:gd name="T64" fmla="*/ 760242 w 1410"/>
                  <a:gd name="T65" fmla="*/ 0 h 413"/>
                  <a:gd name="T66" fmla="*/ 784133 w 1410"/>
                  <a:gd name="T67" fmla="*/ 0 h 413"/>
                  <a:gd name="T68" fmla="*/ 806324 w 1410"/>
                  <a:gd name="T69" fmla="*/ 0 h 413"/>
                  <a:gd name="T70" fmla="*/ 829738 w 1410"/>
                  <a:gd name="T71" fmla="*/ 0 h 413"/>
                  <a:gd name="T72" fmla="*/ 853797 w 1410"/>
                  <a:gd name="T73" fmla="*/ 0 h 413"/>
                  <a:gd name="T74" fmla="*/ 877074 w 1410"/>
                  <a:gd name="T75" fmla="*/ 0 h 413"/>
                  <a:gd name="T76" fmla="*/ 899179 w 1410"/>
                  <a:gd name="T77" fmla="*/ 0 h 413"/>
                  <a:gd name="T78" fmla="*/ 922591 w 1410"/>
                  <a:gd name="T79" fmla="*/ 0 h 413"/>
                  <a:gd name="T80" fmla="*/ 945458 w 1410"/>
                  <a:gd name="T81" fmla="*/ 0 h 413"/>
                  <a:gd name="T82" fmla="*/ 968850 w 1410"/>
                  <a:gd name="T83" fmla="*/ 0 h 413"/>
                  <a:gd name="T84" fmla="*/ 991915 w 1410"/>
                  <a:gd name="T85" fmla="*/ 0 h 413"/>
                  <a:gd name="T86" fmla="*/ 1015805 w 1410"/>
                  <a:gd name="T87" fmla="*/ 0 h 413"/>
                  <a:gd name="T88" fmla="*/ 1038006 w 1410"/>
                  <a:gd name="T89" fmla="*/ 0 h 413"/>
                  <a:gd name="T90" fmla="*/ 1061432 w 1410"/>
                  <a:gd name="T91" fmla="*/ 0 h 413"/>
                  <a:gd name="T92" fmla="*/ 1084763 w 1410"/>
                  <a:gd name="T93" fmla="*/ 0 h 413"/>
                  <a:gd name="T94" fmla="*/ 1107667 w 1410"/>
                  <a:gd name="T95" fmla="*/ 0 h 413"/>
                  <a:gd name="T96" fmla="*/ 1131082 w 1410"/>
                  <a:gd name="T97" fmla="*/ 0 h 413"/>
                  <a:gd name="T98" fmla="*/ 1154441 w 1410"/>
                  <a:gd name="T99" fmla="*/ 0 h 413"/>
                  <a:gd name="T100" fmla="*/ 1177136 w 1410"/>
                  <a:gd name="T101" fmla="*/ 0 h 413"/>
                  <a:gd name="T102" fmla="*/ 1200520 w 1410"/>
                  <a:gd name="T103" fmla="*/ 0 h 413"/>
                  <a:gd name="T104" fmla="*/ 1223581 w 1410"/>
                  <a:gd name="T105" fmla="*/ 0 h 413"/>
                  <a:gd name="T106" fmla="*/ 1246407 w 1410"/>
                  <a:gd name="T107" fmla="*/ 0 h 413"/>
                  <a:gd name="T108" fmla="*/ 1269922 w 1410"/>
                  <a:gd name="T109" fmla="*/ 0 h 413"/>
                  <a:gd name="T110" fmla="*/ 1293258 w 1410"/>
                  <a:gd name="T111" fmla="*/ 0 h 413"/>
                  <a:gd name="T112" fmla="*/ 1316660 w 1410"/>
                  <a:gd name="T113" fmla="*/ 0 h 4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413"/>
                  <a:gd name="T173" fmla="*/ 1410 w 1410"/>
                  <a:gd name="T174" fmla="*/ 413 h 4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413">
                    <a:moveTo>
                      <a:pt x="0" y="234"/>
                    </a:moveTo>
                    <a:lnTo>
                      <a:pt x="3" y="233"/>
                    </a:lnTo>
                    <a:lnTo>
                      <a:pt x="7" y="231"/>
                    </a:lnTo>
                    <a:lnTo>
                      <a:pt x="10" y="229"/>
                    </a:lnTo>
                    <a:lnTo>
                      <a:pt x="14" y="227"/>
                    </a:lnTo>
                    <a:lnTo>
                      <a:pt x="17" y="225"/>
                    </a:lnTo>
                    <a:lnTo>
                      <a:pt x="21" y="223"/>
                    </a:lnTo>
                    <a:lnTo>
                      <a:pt x="24" y="221"/>
                    </a:lnTo>
                    <a:lnTo>
                      <a:pt x="28" y="218"/>
                    </a:lnTo>
                    <a:lnTo>
                      <a:pt x="31" y="216"/>
                    </a:lnTo>
                    <a:lnTo>
                      <a:pt x="35" y="213"/>
                    </a:lnTo>
                    <a:lnTo>
                      <a:pt x="39" y="210"/>
                    </a:lnTo>
                    <a:lnTo>
                      <a:pt x="42" y="207"/>
                    </a:lnTo>
                    <a:lnTo>
                      <a:pt x="46" y="204"/>
                    </a:lnTo>
                    <a:lnTo>
                      <a:pt x="49" y="200"/>
                    </a:lnTo>
                    <a:lnTo>
                      <a:pt x="53" y="196"/>
                    </a:lnTo>
                    <a:lnTo>
                      <a:pt x="56" y="193"/>
                    </a:lnTo>
                    <a:lnTo>
                      <a:pt x="60" y="189"/>
                    </a:lnTo>
                    <a:lnTo>
                      <a:pt x="63" y="185"/>
                    </a:lnTo>
                    <a:lnTo>
                      <a:pt x="67" y="181"/>
                    </a:lnTo>
                    <a:lnTo>
                      <a:pt x="70" y="176"/>
                    </a:lnTo>
                    <a:lnTo>
                      <a:pt x="74" y="172"/>
                    </a:lnTo>
                    <a:lnTo>
                      <a:pt x="77" y="167"/>
                    </a:lnTo>
                    <a:lnTo>
                      <a:pt x="81" y="163"/>
                    </a:lnTo>
                    <a:lnTo>
                      <a:pt x="84" y="158"/>
                    </a:lnTo>
                    <a:lnTo>
                      <a:pt x="88" y="153"/>
                    </a:lnTo>
                    <a:lnTo>
                      <a:pt x="91" y="149"/>
                    </a:lnTo>
                    <a:lnTo>
                      <a:pt x="95" y="144"/>
                    </a:lnTo>
                    <a:lnTo>
                      <a:pt x="99" y="139"/>
                    </a:lnTo>
                    <a:lnTo>
                      <a:pt x="102" y="135"/>
                    </a:lnTo>
                    <a:lnTo>
                      <a:pt x="106" y="130"/>
                    </a:lnTo>
                    <a:lnTo>
                      <a:pt x="109" y="126"/>
                    </a:lnTo>
                    <a:lnTo>
                      <a:pt x="113" y="122"/>
                    </a:lnTo>
                    <a:lnTo>
                      <a:pt x="116" y="118"/>
                    </a:lnTo>
                    <a:lnTo>
                      <a:pt x="120" y="114"/>
                    </a:lnTo>
                    <a:lnTo>
                      <a:pt x="123" y="110"/>
                    </a:lnTo>
                    <a:lnTo>
                      <a:pt x="127" y="107"/>
                    </a:lnTo>
                    <a:lnTo>
                      <a:pt x="130" y="104"/>
                    </a:lnTo>
                    <a:lnTo>
                      <a:pt x="134" y="101"/>
                    </a:lnTo>
                    <a:lnTo>
                      <a:pt x="137" y="98"/>
                    </a:lnTo>
                    <a:lnTo>
                      <a:pt x="141" y="95"/>
                    </a:lnTo>
                    <a:lnTo>
                      <a:pt x="144" y="93"/>
                    </a:lnTo>
                    <a:lnTo>
                      <a:pt x="148" y="91"/>
                    </a:lnTo>
                    <a:lnTo>
                      <a:pt x="151" y="89"/>
                    </a:lnTo>
                    <a:lnTo>
                      <a:pt x="155" y="87"/>
                    </a:lnTo>
                    <a:lnTo>
                      <a:pt x="159" y="86"/>
                    </a:lnTo>
                    <a:lnTo>
                      <a:pt x="162" y="85"/>
                    </a:lnTo>
                    <a:lnTo>
                      <a:pt x="166" y="83"/>
                    </a:lnTo>
                    <a:lnTo>
                      <a:pt x="169" y="82"/>
                    </a:lnTo>
                    <a:lnTo>
                      <a:pt x="172" y="81"/>
                    </a:lnTo>
                    <a:lnTo>
                      <a:pt x="176" y="81"/>
                    </a:lnTo>
                    <a:lnTo>
                      <a:pt x="180" y="80"/>
                    </a:lnTo>
                    <a:lnTo>
                      <a:pt x="183" y="80"/>
                    </a:lnTo>
                    <a:lnTo>
                      <a:pt x="187" y="79"/>
                    </a:lnTo>
                    <a:lnTo>
                      <a:pt x="190" y="79"/>
                    </a:lnTo>
                    <a:lnTo>
                      <a:pt x="194" y="78"/>
                    </a:lnTo>
                    <a:lnTo>
                      <a:pt x="197" y="78"/>
                    </a:lnTo>
                    <a:lnTo>
                      <a:pt x="201" y="78"/>
                    </a:lnTo>
                    <a:lnTo>
                      <a:pt x="204" y="78"/>
                    </a:lnTo>
                    <a:lnTo>
                      <a:pt x="208" y="78"/>
                    </a:lnTo>
                    <a:lnTo>
                      <a:pt x="211" y="78"/>
                    </a:lnTo>
                    <a:lnTo>
                      <a:pt x="215" y="78"/>
                    </a:lnTo>
                    <a:lnTo>
                      <a:pt x="219" y="78"/>
                    </a:lnTo>
                    <a:lnTo>
                      <a:pt x="222" y="78"/>
                    </a:lnTo>
                    <a:lnTo>
                      <a:pt x="225" y="78"/>
                    </a:lnTo>
                    <a:lnTo>
                      <a:pt x="229" y="78"/>
                    </a:lnTo>
                    <a:lnTo>
                      <a:pt x="232" y="78"/>
                    </a:lnTo>
                    <a:lnTo>
                      <a:pt x="236" y="78"/>
                    </a:lnTo>
                    <a:lnTo>
                      <a:pt x="240" y="79"/>
                    </a:lnTo>
                    <a:lnTo>
                      <a:pt x="243" y="79"/>
                    </a:lnTo>
                    <a:lnTo>
                      <a:pt x="247" y="79"/>
                    </a:lnTo>
                    <a:lnTo>
                      <a:pt x="250" y="80"/>
                    </a:lnTo>
                    <a:lnTo>
                      <a:pt x="254" y="80"/>
                    </a:lnTo>
                    <a:lnTo>
                      <a:pt x="257" y="80"/>
                    </a:lnTo>
                    <a:lnTo>
                      <a:pt x="261" y="81"/>
                    </a:lnTo>
                    <a:lnTo>
                      <a:pt x="264" y="82"/>
                    </a:lnTo>
                    <a:lnTo>
                      <a:pt x="268" y="82"/>
                    </a:lnTo>
                    <a:lnTo>
                      <a:pt x="271" y="83"/>
                    </a:lnTo>
                    <a:lnTo>
                      <a:pt x="275" y="84"/>
                    </a:lnTo>
                    <a:lnTo>
                      <a:pt x="278" y="85"/>
                    </a:lnTo>
                    <a:lnTo>
                      <a:pt x="282" y="86"/>
                    </a:lnTo>
                    <a:lnTo>
                      <a:pt x="285" y="87"/>
                    </a:lnTo>
                    <a:lnTo>
                      <a:pt x="289" y="87"/>
                    </a:lnTo>
                    <a:lnTo>
                      <a:pt x="292" y="88"/>
                    </a:lnTo>
                    <a:lnTo>
                      <a:pt x="296" y="88"/>
                    </a:lnTo>
                    <a:lnTo>
                      <a:pt x="300" y="88"/>
                    </a:lnTo>
                    <a:lnTo>
                      <a:pt x="303" y="87"/>
                    </a:lnTo>
                    <a:lnTo>
                      <a:pt x="307" y="85"/>
                    </a:lnTo>
                    <a:lnTo>
                      <a:pt x="310" y="82"/>
                    </a:lnTo>
                    <a:lnTo>
                      <a:pt x="314" y="77"/>
                    </a:lnTo>
                    <a:lnTo>
                      <a:pt x="317" y="70"/>
                    </a:lnTo>
                    <a:lnTo>
                      <a:pt x="321" y="61"/>
                    </a:lnTo>
                    <a:lnTo>
                      <a:pt x="324" y="52"/>
                    </a:lnTo>
                    <a:lnTo>
                      <a:pt x="328" y="42"/>
                    </a:lnTo>
                    <a:lnTo>
                      <a:pt x="331" y="32"/>
                    </a:lnTo>
                    <a:lnTo>
                      <a:pt x="335" y="22"/>
                    </a:lnTo>
                    <a:lnTo>
                      <a:pt x="338" y="15"/>
                    </a:lnTo>
                    <a:lnTo>
                      <a:pt x="342" y="8"/>
                    </a:lnTo>
                    <a:lnTo>
                      <a:pt x="345" y="4"/>
                    </a:lnTo>
                    <a:lnTo>
                      <a:pt x="349" y="1"/>
                    </a:lnTo>
                    <a:lnTo>
                      <a:pt x="352" y="0"/>
                    </a:lnTo>
                    <a:lnTo>
                      <a:pt x="356" y="1"/>
                    </a:lnTo>
                    <a:lnTo>
                      <a:pt x="360" y="4"/>
                    </a:lnTo>
                    <a:lnTo>
                      <a:pt x="363" y="9"/>
                    </a:lnTo>
                    <a:lnTo>
                      <a:pt x="367" y="15"/>
                    </a:lnTo>
                    <a:lnTo>
                      <a:pt x="370" y="23"/>
                    </a:lnTo>
                    <a:lnTo>
                      <a:pt x="374" y="33"/>
                    </a:lnTo>
                    <a:lnTo>
                      <a:pt x="377" y="43"/>
                    </a:lnTo>
                    <a:lnTo>
                      <a:pt x="381" y="54"/>
                    </a:lnTo>
                    <a:lnTo>
                      <a:pt x="384" y="65"/>
                    </a:lnTo>
                    <a:lnTo>
                      <a:pt x="388" y="75"/>
                    </a:lnTo>
                    <a:lnTo>
                      <a:pt x="391" y="83"/>
                    </a:lnTo>
                    <a:lnTo>
                      <a:pt x="395" y="90"/>
                    </a:lnTo>
                    <a:lnTo>
                      <a:pt x="398" y="96"/>
                    </a:lnTo>
                    <a:lnTo>
                      <a:pt x="402" y="101"/>
                    </a:lnTo>
                    <a:lnTo>
                      <a:pt x="405" y="104"/>
                    </a:lnTo>
                    <a:lnTo>
                      <a:pt x="409" y="107"/>
                    </a:lnTo>
                    <a:lnTo>
                      <a:pt x="412" y="110"/>
                    </a:lnTo>
                    <a:lnTo>
                      <a:pt x="416" y="113"/>
                    </a:lnTo>
                    <a:lnTo>
                      <a:pt x="420" y="116"/>
                    </a:lnTo>
                    <a:lnTo>
                      <a:pt x="423" y="119"/>
                    </a:lnTo>
                    <a:lnTo>
                      <a:pt x="426" y="123"/>
                    </a:lnTo>
                    <a:lnTo>
                      <a:pt x="430" y="126"/>
                    </a:lnTo>
                    <a:lnTo>
                      <a:pt x="433" y="130"/>
                    </a:lnTo>
                    <a:lnTo>
                      <a:pt x="437" y="135"/>
                    </a:lnTo>
                    <a:lnTo>
                      <a:pt x="441" y="140"/>
                    </a:lnTo>
                    <a:lnTo>
                      <a:pt x="444" y="145"/>
                    </a:lnTo>
                    <a:lnTo>
                      <a:pt x="448" y="150"/>
                    </a:lnTo>
                    <a:lnTo>
                      <a:pt x="451" y="156"/>
                    </a:lnTo>
                    <a:lnTo>
                      <a:pt x="455" y="162"/>
                    </a:lnTo>
                    <a:lnTo>
                      <a:pt x="458" y="168"/>
                    </a:lnTo>
                    <a:lnTo>
                      <a:pt x="462" y="175"/>
                    </a:lnTo>
                    <a:lnTo>
                      <a:pt x="465" y="181"/>
                    </a:lnTo>
                    <a:lnTo>
                      <a:pt x="469" y="188"/>
                    </a:lnTo>
                    <a:lnTo>
                      <a:pt x="472" y="196"/>
                    </a:lnTo>
                    <a:lnTo>
                      <a:pt x="476" y="203"/>
                    </a:lnTo>
                    <a:lnTo>
                      <a:pt x="479" y="211"/>
                    </a:lnTo>
                    <a:lnTo>
                      <a:pt x="483" y="218"/>
                    </a:lnTo>
                    <a:lnTo>
                      <a:pt x="486" y="226"/>
                    </a:lnTo>
                    <a:lnTo>
                      <a:pt x="490" y="233"/>
                    </a:lnTo>
                    <a:lnTo>
                      <a:pt x="493" y="241"/>
                    </a:lnTo>
                    <a:lnTo>
                      <a:pt x="497" y="248"/>
                    </a:lnTo>
                    <a:lnTo>
                      <a:pt x="501" y="256"/>
                    </a:lnTo>
                    <a:lnTo>
                      <a:pt x="504" y="263"/>
                    </a:lnTo>
                    <a:lnTo>
                      <a:pt x="508" y="270"/>
                    </a:lnTo>
                    <a:lnTo>
                      <a:pt x="511" y="277"/>
                    </a:lnTo>
                    <a:lnTo>
                      <a:pt x="515" y="284"/>
                    </a:lnTo>
                    <a:lnTo>
                      <a:pt x="518" y="291"/>
                    </a:lnTo>
                    <a:lnTo>
                      <a:pt x="522" y="297"/>
                    </a:lnTo>
                    <a:lnTo>
                      <a:pt x="525" y="303"/>
                    </a:lnTo>
                    <a:lnTo>
                      <a:pt x="529" y="309"/>
                    </a:lnTo>
                    <a:lnTo>
                      <a:pt x="532" y="315"/>
                    </a:lnTo>
                    <a:lnTo>
                      <a:pt x="536" y="320"/>
                    </a:lnTo>
                    <a:lnTo>
                      <a:pt x="539" y="326"/>
                    </a:lnTo>
                    <a:lnTo>
                      <a:pt x="543" y="330"/>
                    </a:lnTo>
                    <a:lnTo>
                      <a:pt x="546" y="335"/>
                    </a:lnTo>
                    <a:lnTo>
                      <a:pt x="550" y="340"/>
                    </a:lnTo>
                    <a:lnTo>
                      <a:pt x="553" y="344"/>
                    </a:lnTo>
                    <a:lnTo>
                      <a:pt x="557" y="348"/>
                    </a:lnTo>
                    <a:lnTo>
                      <a:pt x="561" y="352"/>
                    </a:lnTo>
                    <a:lnTo>
                      <a:pt x="564" y="355"/>
                    </a:lnTo>
                    <a:lnTo>
                      <a:pt x="568" y="359"/>
                    </a:lnTo>
                    <a:lnTo>
                      <a:pt x="571" y="362"/>
                    </a:lnTo>
                    <a:lnTo>
                      <a:pt x="575" y="365"/>
                    </a:lnTo>
                    <a:lnTo>
                      <a:pt x="578" y="367"/>
                    </a:lnTo>
                    <a:lnTo>
                      <a:pt x="582" y="370"/>
                    </a:lnTo>
                    <a:lnTo>
                      <a:pt x="585" y="373"/>
                    </a:lnTo>
                    <a:lnTo>
                      <a:pt x="589" y="375"/>
                    </a:lnTo>
                    <a:lnTo>
                      <a:pt x="592" y="377"/>
                    </a:lnTo>
                    <a:lnTo>
                      <a:pt x="596" y="379"/>
                    </a:lnTo>
                    <a:lnTo>
                      <a:pt x="599" y="381"/>
                    </a:lnTo>
                    <a:lnTo>
                      <a:pt x="603" y="383"/>
                    </a:lnTo>
                    <a:lnTo>
                      <a:pt x="606" y="385"/>
                    </a:lnTo>
                    <a:lnTo>
                      <a:pt x="610" y="386"/>
                    </a:lnTo>
                    <a:lnTo>
                      <a:pt x="613" y="388"/>
                    </a:lnTo>
                    <a:lnTo>
                      <a:pt x="617" y="389"/>
                    </a:lnTo>
                    <a:lnTo>
                      <a:pt x="621" y="391"/>
                    </a:lnTo>
                    <a:lnTo>
                      <a:pt x="624" y="392"/>
                    </a:lnTo>
                    <a:lnTo>
                      <a:pt x="628" y="393"/>
                    </a:lnTo>
                    <a:lnTo>
                      <a:pt x="631" y="394"/>
                    </a:lnTo>
                    <a:lnTo>
                      <a:pt x="635" y="395"/>
                    </a:lnTo>
                    <a:lnTo>
                      <a:pt x="638" y="396"/>
                    </a:lnTo>
                    <a:lnTo>
                      <a:pt x="642" y="397"/>
                    </a:lnTo>
                    <a:lnTo>
                      <a:pt x="645" y="398"/>
                    </a:lnTo>
                    <a:lnTo>
                      <a:pt x="649" y="399"/>
                    </a:lnTo>
                    <a:lnTo>
                      <a:pt x="652" y="399"/>
                    </a:lnTo>
                    <a:lnTo>
                      <a:pt x="656" y="400"/>
                    </a:lnTo>
                    <a:lnTo>
                      <a:pt x="659" y="401"/>
                    </a:lnTo>
                    <a:lnTo>
                      <a:pt x="663" y="402"/>
                    </a:lnTo>
                    <a:lnTo>
                      <a:pt x="666" y="402"/>
                    </a:lnTo>
                    <a:lnTo>
                      <a:pt x="670" y="403"/>
                    </a:lnTo>
                    <a:lnTo>
                      <a:pt x="673" y="403"/>
                    </a:lnTo>
                    <a:lnTo>
                      <a:pt x="677" y="404"/>
                    </a:lnTo>
                    <a:lnTo>
                      <a:pt x="681" y="404"/>
                    </a:lnTo>
                    <a:lnTo>
                      <a:pt x="684" y="405"/>
                    </a:lnTo>
                    <a:lnTo>
                      <a:pt x="687" y="405"/>
                    </a:lnTo>
                    <a:lnTo>
                      <a:pt x="691" y="405"/>
                    </a:lnTo>
                    <a:lnTo>
                      <a:pt x="695" y="406"/>
                    </a:lnTo>
                    <a:lnTo>
                      <a:pt x="698" y="406"/>
                    </a:lnTo>
                    <a:lnTo>
                      <a:pt x="702" y="406"/>
                    </a:lnTo>
                    <a:lnTo>
                      <a:pt x="705" y="407"/>
                    </a:lnTo>
                    <a:lnTo>
                      <a:pt x="709" y="407"/>
                    </a:lnTo>
                    <a:lnTo>
                      <a:pt x="712" y="407"/>
                    </a:lnTo>
                    <a:lnTo>
                      <a:pt x="716" y="407"/>
                    </a:lnTo>
                    <a:lnTo>
                      <a:pt x="719" y="408"/>
                    </a:lnTo>
                    <a:lnTo>
                      <a:pt x="723" y="408"/>
                    </a:lnTo>
                    <a:lnTo>
                      <a:pt x="726" y="408"/>
                    </a:lnTo>
                    <a:lnTo>
                      <a:pt x="730" y="408"/>
                    </a:lnTo>
                    <a:lnTo>
                      <a:pt x="733" y="409"/>
                    </a:lnTo>
                    <a:lnTo>
                      <a:pt x="737" y="409"/>
                    </a:lnTo>
                    <a:lnTo>
                      <a:pt x="740" y="409"/>
                    </a:lnTo>
                    <a:lnTo>
                      <a:pt x="744" y="409"/>
                    </a:lnTo>
                    <a:lnTo>
                      <a:pt x="747" y="409"/>
                    </a:lnTo>
                    <a:lnTo>
                      <a:pt x="751" y="410"/>
                    </a:lnTo>
                    <a:lnTo>
                      <a:pt x="755" y="410"/>
                    </a:lnTo>
                    <a:lnTo>
                      <a:pt x="758" y="410"/>
                    </a:lnTo>
                    <a:lnTo>
                      <a:pt x="762" y="410"/>
                    </a:lnTo>
                    <a:lnTo>
                      <a:pt x="765" y="410"/>
                    </a:lnTo>
                    <a:lnTo>
                      <a:pt x="769" y="410"/>
                    </a:lnTo>
                    <a:lnTo>
                      <a:pt x="772" y="410"/>
                    </a:lnTo>
                    <a:lnTo>
                      <a:pt x="776" y="410"/>
                    </a:lnTo>
                    <a:lnTo>
                      <a:pt x="779" y="410"/>
                    </a:lnTo>
                    <a:lnTo>
                      <a:pt x="783" y="410"/>
                    </a:lnTo>
                    <a:lnTo>
                      <a:pt x="786" y="411"/>
                    </a:lnTo>
                    <a:lnTo>
                      <a:pt x="790" y="411"/>
                    </a:lnTo>
                    <a:lnTo>
                      <a:pt x="793" y="411"/>
                    </a:lnTo>
                    <a:lnTo>
                      <a:pt x="797" y="411"/>
                    </a:lnTo>
                    <a:lnTo>
                      <a:pt x="800" y="411"/>
                    </a:lnTo>
                    <a:lnTo>
                      <a:pt x="804" y="411"/>
                    </a:lnTo>
                    <a:lnTo>
                      <a:pt x="807" y="411"/>
                    </a:lnTo>
                    <a:lnTo>
                      <a:pt x="811" y="411"/>
                    </a:lnTo>
                    <a:lnTo>
                      <a:pt x="815" y="411"/>
                    </a:lnTo>
                    <a:lnTo>
                      <a:pt x="818" y="411"/>
                    </a:lnTo>
                    <a:lnTo>
                      <a:pt x="822" y="411"/>
                    </a:lnTo>
                    <a:lnTo>
                      <a:pt x="825" y="411"/>
                    </a:lnTo>
                    <a:lnTo>
                      <a:pt x="829" y="411"/>
                    </a:lnTo>
                    <a:lnTo>
                      <a:pt x="832" y="412"/>
                    </a:lnTo>
                    <a:lnTo>
                      <a:pt x="836" y="412"/>
                    </a:lnTo>
                    <a:lnTo>
                      <a:pt x="839" y="412"/>
                    </a:lnTo>
                    <a:lnTo>
                      <a:pt x="843" y="412"/>
                    </a:lnTo>
                    <a:lnTo>
                      <a:pt x="846" y="412"/>
                    </a:lnTo>
                    <a:lnTo>
                      <a:pt x="850" y="412"/>
                    </a:lnTo>
                    <a:lnTo>
                      <a:pt x="853" y="412"/>
                    </a:lnTo>
                    <a:lnTo>
                      <a:pt x="857" y="412"/>
                    </a:lnTo>
                    <a:lnTo>
                      <a:pt x="860" y="412"/>
                    </a:lnTo>
                    <a:lnTo>
                      <a:pt x="864" y="412"/>
                    </a:lnTo>
                    <a:lnTo>
                      <a:pt x="867" y="412"/>
                    </a:lnTo>
                    <a:lnTo>
                      <a:pt x="871" y="412"/>
                    </a:lnTo>
                    <a:lnTo>
                      <a:pt x="875" y="412"/>
                    </a:lnTo>
                    <a:lnTo>
                      <a:pt x="878" y="412"/>
                    </a:lnTo>
                    <a:lnTo>
                      <a:pt x="882" y="412"/>
                    </a:lnTo>
                    <a:lnTo>
                      <a:pt x="885" y="412"/>
                    </a:lnTo>
                    <a:lnTo>
                      <a:pt x="889" y="412"/>
                    </a:lnTo>
                    <a:lnTo>
                      <a:pt x="892" y="412"/>
                    </a:lnTo>
                    <a:lnTo>
                      <a:pt x="896" y="412"/>
                    </a:lnTo>
                    <a:lnTo>
                      <a:pt x="899" y="412"/>
                    </a:lnTo>
                    <a:lnTo>
                      <a:pt x="903" y="412"/>
                    </a:lnTo>
                    <a:lnTo>
                      <a:pt x="906" y="412"/>
                    </a:lnTo>
                    <a:lnTo>
                      <a:pt x="910" y="412"/>
                    </a:lnTo>
                    <a:lnTo>
                      <a:pt x="913" y="412"/>
                    </a:lnTo>
                    <a:lnTo>
                      <a:pt x="917" y="412"/>
                    </a:lnTo>
                    <a:lnTo>
                      <a:pt x="920" y="412"/>
                    </a:lnTo>
                    <a:lnTo>
                      <a:pt x="924" y="412"/>
                    </a:lnTo>
                    <a:lnTo>
                      <a:pt x="927" y="412"/>
                    </a:lnTo>
                    <a:lnTo>
                      <a:pt x="931" y="412"/>
                    </a:lnTo>
                    <a:lnTo>
                      <a:pt x="935" y="412"/>
                    </a:lnTo>
                    <a:lnTo>
                      <a:pt x="938" y="412"/>
                    </a:lnTo>
                    <a:lnTo>
                      <a:pt x="941" y="412"/>
                    </a:lnTo>
                    <a:lnTo>
                      <a:pt x="945" y="412"/>
                    </a:lnTo>
                    <a:lnTo>
                      <a:pt x="948" y="412"/>
                    </a:lnTo>
                    <a:lnTo>
                      <a:pt x="952" y="412"/>
                    </a:lnTo>
                    <a:lnTo>
                      <a:pt x="956" y="412"/>
                    </a:lnTo>
                    <a:lnTo>
                      <a:pt x="959" y="412"/>
                    </a:lnTo>
                    <a:lnTo>
                      <a:pt x="963" y="413"/>
                    </a:lnTo>
                    <a:lnTo>
                      <a:pt x="966" y="413"/>
                    </a:lnTo>
                    <a:lnTo>
                      <a:pt x="970" y="413"/>
                    </a:lnTo>
                    <a:lnTo>
                      <a:pt x="973" y="413"/>
                    </a:lnTo>
                    <a:lnTo>
                      <a:pt x="977" y="413"/>
                    </a:lnTo>
                    <a:lnTo>
                      <a:pt x="980" y="413"/>
                    </a:lnTo>
                    <a:lnTo>
                      <a:pt x="984" y="413"/>
                    </a:lnTo>
                    <a:lnTo>
                      <a:pt x="987" y="413"/>
                    </a:lnTo>
                    <a:lnTo>
                      <a:pt x="991" y="413"/>
                    </a:lnTo>
                    <a:lnTo>
                      <a:pt x="994" y="413"/>
                    </a:lnTo>
                    <a:lnTo>
                      <a:pt x="998" y="413"/>
                    </a:lnTo>
                    <a:lnTo>
                      <a:pt x="1001" y="413"/>
                    </a:lnTo>
                    <a:lnTo>
                      <a:pt x="1005" y="413"/>
                    </a:lnTo>
                    <a:lnTo>
                      <a:pt x="1008" y="413"/>
                    </a:lnTo>
                    <a:lnTo>
                      <a:pt x="1012" y="413"/>
                    </a:lnTo>
                    <a:lnTo>
                      <a:pt x="1016" y="413"/>
                    </a:lnTo>
                    <a:lnTo>
                      <a:pt x="1019" y="413"/>
                    </a:lnTo>
                    <a:lnTo>
                      <a:pt x="1023" y="413"/>
                    </a:lnTo>
                    <a:lnTo>
                      <a:pt x="1026" y="413"/>
                    </a:lnTo>
                    <a:lnTo>
                      <a:pt x="1030" y="413"/>
                    </a:lnTo>
                    <a:lnTo>
                      <a:pt x="1033" y="413"/>
                    </a:lnTo>
                    <a:lnTo>
                      <a:pt x="1037" y="413"/>
                    </a:lnTo>
                    <a:lnTo>
                      <a:pt x="1040" y="413"/>
                    </a:lnTo>
                    <a:lnTo>
                      <a:pt x="1044" y="413"/>
                    </a:lnTo>
                    <a:lnTo>
                      <a:pt x="1047" y="413"/>
                    </a:lnTo>
                    <a:lnTo>
                      <a:pt x="1051" y="413"/>
                    </a:lnTo>
                    <a:lnTo>
                      <a:pt x="1054" y="413"/>
                    </a:lnTo>
                    <a:lnTo>
                      <a:pt x="1058" y="413"/>
                    </a:lnTo>
                    <a:lnTo>
                      <a:pt x="1061" y="413"/>
                    </a:lnTo>
                    <a:lnTo>
                      <a:pt x="1065" y="413"/>
                    </a:lnTo>
                    <a:lnTo>
                      <a:pt x="1068" y="413"/>
                    </a:lnTo>
                    <a:lnTo>
                      <a:pt x="1072" y="413"/>
                    </a:lnTo>
                    <a:lnTo>
                      <a:pt x="1076" y="413"/>
                    </a:lnTo>
                    <a:lnTo>
                      <a:pt x="1079" y="413"/>
                    </a:lnTo>
                    <a:lnTo>
                      <a:pt x="1083" y="413"/>
                    </a:lnTo>
                    <a:lnTo>
                      <a:pt x="1086" y="413"/>
                    </a:lnTo>
                    <a:lnTo>
                      <a:pt x="1090" y="413"/>
                    </a:lnTo>
                    <a:lnTo>
                      <a:pt x="1093" y="413"/>
                    </a:lnTo>
                    <a:lnTo>
                      <a:pt x="1097" y="413"/>
                    </a:lnTo>
                    <a:lnTo>
                      <a:pt x="1100" y="413"/>
                    </a:lnTo>
                    <a:lnTo>
                      <a:pt x="1104" y="413"/>
                    </a:lnTo>
                    <a:lnTo>
                      <a:pt x="1107" y="413"/>
                    </a:lnTo>
                    <a:lnTo>
                      <a:pt x="1111" y="413"/>
                    </a:lnTo>
                    <a:lnTo>
                      <a:pt x="1114" y="413"/>
                    </a:lnTo>
                    <a:lnTo>
                      <a:pt x="1118" y="413"/>
                    </a:lnTo>
                    <a:lnTo>
                      <a:pt x="1121" y="413"/>
                    </a:lnTo>
                    <a:lnTo>
                      <a:pt x="1125" y="413"/>
                    </a:lnTo>
                    <a:lnTo>
                      <a:pt x="1128" y="413"/>
                    </a:lnTo>
                    <a:lnTo>
                      <a:pt x="1132" y="413"/>
                    </a:lnTo>
                    <a:lnTo>
                      <a:pt x="1136" y="413"/>
                    </a:lnTo>
                    <a:lnTo>
                      <a:pt x="1139" y="413"/>
                    </a:lnTo>
                    <a:lnTo>
                      <a:pt x="1143" y="413"/>
                    </a:lnTo>
                    <a:lnTo>
                      <a:pt x="1146" y="413"/>
                    </a:lnTo>
                    <a:lnTo>
                      <a:pt x="1149" y="413"/>
                    </a:lnTo>
                    <a:lnTo>
                      <a:pt x="1153" y="413"/>
                    </a:lnTo>
                    <a:lnTo>
                      <a:pt x="1157" y="413"/>
                    </a:lnTo>
                    <a:lnTo>
                      <a:pt x="1160" y="413"/>
                    </a:lnTo>
                    <a:lnTo>
                      <a:pt x="1164" y="413"/>
                    </a:lnTo>
                    <a:lnTo>
                      <a:pt x="1167" y="413"/>
                    </a:lnTo>
                    <a:lnTo>
                      <a:pt x="1171" y="413"/>
                    </a:lnTo>
                    <a:lnTo>
                      <a:pt x="1174" y="413"/>
                    </a:lnTo>
                    <a:lnTo>
                      <a:pt x="1178" y="413"/>
                    </a:lnTo>
                    <a:lnTo>
                      <a:pt x="1181" y="413"/>
                    </a:lnTo>
                    <a:lnTo>
                      <a:pt x="1185" y="413"/>
                    </a:lnTo>
                    <a:lnTo>
                      <a:pt x="1188" y="413"/>
                    </a:lnTo>
                    <a:lnTo>
                      <a:pt x="1192" y="413"/>
                    </a:lnTo>
                    <a:lnTo>
                      <a:pt x="1196" y="413"/>
                    </a:lnTo>
                    <a:lnTo>
                      <a:pt x="1199" y="413"/>
                    </a:lnTo>
                    <a:lnTo>
                      <a:pt x="1202" y="413"/>
                    </a:lnTo>
                    <a:lnTo>
                      <a:pt x="1206" y="413"/>
                    </a:lnTo>
                    <a:lnTo>
                      <a:pt x="1209" y="413"/>
                    </a:lnTo>
                    <a:lnTo>
                      <a:pt x="1213" y="413"/>
                    </a:lnTo>
                    <a:lnTo>
                      <a:pt x="1217" y="413"/>
                    </a:lnTo>
                    <a:lnTo>
                      <a:pt x="1220" y="413"/>
                    </a:lnTo>
                    <a:lnTo>
                      <a:pt x="1224" y="412"/>
                    </a:lnTo>
                    <a:lnTo>
                      <a:pt x="1227" y="412"/>
                    </a:lnTo>
                    <a:lnTo>
                      <a:pt x="1231" y="412"/>
                    </a:lnTo>
                    <a:lnTo>
                      <a:pt x="1234" y="412"/>
                    </a:lnTo>
                    <a:lnTo>
                      <a:pt x="1238" y="412"/>
                    </a:lnTo>
                    <a:lnTo>
                      <a:pt x="1241" y="412"/>
                    </a:lnTo>
                    <a:lnTo>
                      <a:pt x="1245" y="412"/>
                    </a:lnTo>
                    <a:lnTo>
                      <a:pt x="1248" y="411"/>
                    </a:lnTo>
                    <a:lnTo>
                      <a:pt x="1252" y="411"/>
                    </a:lnTo>
                    <a:lnTo>
                      <a:pt x="1255" y="411"/>
                    </a:lnTo>
                    <a:lnTo>
                      <a:pt x="1259" y="410"/>
                    </a:lnTo>
                    <a:lnTo>
                      <a:pt x="1262" y="410"/>
                    </a:lnTo>
                    <a:lnTo>
                      <a:pt x="1266" y="409"/>
                    </a:lnTo>
                    <a:lnTo>
                      <a:pt x="1269" y="408"/>
                    </a:lnTo>
                    <a:lnTo>
                      <a:pt x="1273" y="407"/>
                    </a:lnTo>
                    <a:lnTo>
                      <a:pt x="1277" y="406"/>
                    </a:lnTo>
                    <a:lnTo>
                      <a:pt x="1280" y="405"/>
                    </a:lnTo>
                    <a:lnTo>
                      <a:pt x="1284" y="403"/>
                    </a:lnTo>
                    <a:lnTo>
                      <a:pt x="1287" y="401"/>
                    </a:lnTo>
                    <a:lnTo>
                      <a:pt x="1291" y="399"/>
                    </a:lnTo>
                    <a:lnTo>
                      <a:pt x="1294" y="396"/>
                    </a:lnTo>
                    <a:lnTo>
                      <a:pt x="1298" y="393"/>
                    </a:lnTo>
                    <a:lnTo>
                      <a:pt x="1301" y="389"/>
                    </a:lnTo>
                    <a:lnTo>
                      <a:pt x="1305" y="385"/>
                    </a:lnTo>
                    <a:lnTo>
                      <a:pt x="1308" y="380"/>
                    </a:lnTo>
                    <a:lnTo>
                      <a:pt x="1312" y="374"/>
                    </a:lnTo>
                    <a:lnTo>
                      <a:pt x="1315" y="368"/>
                    </a:lnTo>
                    <a:lnTo>
                      <a:pt x="1319" y="362"/>
                    </a:lnTo>
                    <a:lnTo>
                      <a:pt x="1322" y="355"/>
                    </a:lnTo>
                    <a:lnTo>
                      <a:pt x="1326" y="347"/>
                    </a:lnTo>
                    <a:lnTo>
                      <a:pt x="1329" y="339"/>
                    </a:lnTo>
                    <a:lnTo>
                      <a:pt x="1333" y="332"/>
                    </a:lnTo>
                    <a:lnTo>
                      <a:pt x="1337" y="324"/>
                    </a:lnTo>
                    <a:lnTo>
                      <a:pt x="1340" y="317"/>
                    </a:lnTo>
                    <a:lnTo>
                      <a:pt x="1344" y="310"/>
                    </a:lnTo>
                    <a:lnTo>
                      <a:pt x="1347" y="303"/>
                    </a:lnTo>
                    <a:lnTo>
                      <a:pt x="1351" y="297"/>
                    </a:lnTo>
                    <a:lnTo>
                      <a:pt x="1354" y="291"/>
                    </a:lnTo>
                    <a:lnTo>
                      <a:pt x="1358" y="286"/>
                    </a:lnTo>
                    <a:lnTo>
                      <a:pt x="1361" y="282"/>
                    </a:lnTo>
                    <a:lnTo>
                      <a:pt x="1365" y="278"/>
                    </a:lnTo>
                    <a:lnTo>
                      <a:pt x="1368" y="275"/>
                    </a:lnTo>
                    <a:lnTo>
                      <a:pt x="1372" y="272"/>
                    </a:lnTo>
                    <a:lnTo>
                      <a:pt x="1375" y="269"/>
                    </a:lnTo>
                    <a:lnTo>
                      <a:pt x="1379" y="268"/>
                    </a:lnTo>
                    <a:lnTo>
                      <a:pt x="1382" y="266"/>
                    </a:lnTo>
                    <a:lnTo>
                      <a:pt x="1386" y="264"/>
                    </a:lnTo>
                    <a:lnTo>
                      <a:pt x="1389" y="263"/>
                    </a:lnTo>
                    <a:lnTo>
                      <a:pt x="1393" y="262"/>
                    </a:lnTo>
                    <a:lnTo>
                      <a:pt x="1397" y="261"/>
                    </a:lnTo>
                    <a:lnTo>
                      <a:pt x="1400" y="261"/>
                    </a:lnTo>
                    <a:lnTo>
                      <a:pt x="1404" y="260"/>
                    </a:lnTo>
                    <a:lnTo>
                      <a:pt x="1407" y="260"/>
                    </a:lnTo>
                    <a:lnTo>
                      <a:pt x="1410" y="259"/>
                    </a:lnTo>
                  </a:path>
                </a:pathLst>
              </a:custGeom>
              <a:noFill/>
              <a:ln w="482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BCF279B9-FBDF-4171-9B1F-CEACD475715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46" y="2440"/>
                <a:ext cx="2494" cy="90"/>
              </a:xfrm>
              <a:custGeom>
                <a:avLst/>
                <a:gdLst>
                  <a:gd name="T0" fmla="*/ 19441 w 1410"/>
                  <a:gd name="T1" fmla="*/ 0 h 206"/>
                  <a:gd name="T2" fmla="*/ 42902 w 1410"/>
                  <a:gd name="T3" fmla="*/ 0 h 206"/>
                  <a:gd name="T4" fmla="*/ 65649 w 1410"/>
                  <a:gd name="T5" fmla="*/ 0 h 206"/>
                  <a:gd name="T6" fmla="*/ 88997 w 1410"/>
                  <a:gd name="T7" fmla="*/ 0 h 206"/>
                  <a:gd name="T8" fmla="*/ 112384 w 1410"/>
                  <a:gd name="T9" fmla="*/ 0 h 206"/>
                  <a:gd name="T10" fmla="*/ 135203 w 1410"/>
                  <a:gd name="T11" fmla="*/ 0 h 206"/>
                  <a:gd name="T12" fmla="*/ 158656 w 1410"/>
                  <a:gd name="T13" fmla="*/ 0 h 206"/>
                  <a:gd name="T14" fmla="*/ 182055 w 1410"/>
                  <a:gd name="T15" fmla="*/ 0 h 206"/>
                  <a:gd name="T16" fmla="*/ 205392 w 1410"/>
                  <a:gd name="T17" fmla="*/ 0 h 206"/>
                  <a:gd name="T18" fmla="*/ 228086 w 1410"/>
                  <a:gd name="T19" fmla="*/ 0 h 206"/>
                  <a:gd name="T20" fmla="*/ 251118 w 1410"/>
                  <a:gd name="T21" fmla="*/ 0 h 206"/>
                  <a:gd name="T22" fmla="*/ 273712 w 1410"/>
                  <a:gd name="T23" fmla="*/ 0 h 206"/>
                  <a:gd name="T24" fmla="*/ 297398 w 1410"/>
                  <a:gd name="T25" fmla="*/ 0 h 206"/>
                  <a:gd name="T26" fmla="*/ 320785 w 1410"/>
                  <a:gd name="T27" fmla="*/ 0 h 206"/>
                  <a:gd name="T28" fmla="*/ 344176 w 1410"/>
                  <a:gd name="T29" fmla="*/ 0 h 206"/>
                  <a:gd name="T30" fmla="*/ 366876 w 1410"/>
                  <a:gd name="T31" fmla="*/ 0 h 206"/>
                  <a:gd name="T32" fmla="*/ 390329 w 1410"/>
                  <a:gd name="T33" fmla="*/ 0 h 206"/>
                  <a:gd name="T34" fmla="*/ 413728 w 1410"/>
                  <a:gd name="T35" fmla="*/ 0 h 206"/>
                  <a:gd name="T36" fmla="*/ 435834 w 1410"/>
                  <a:gd name="T37" fmla="*/ 0 h 206"/>
                  <a:gd name="T38" fmla="*/ 459796 w 1410"/>
                  <a:gd name="T39" fmla="*/ 0 h 206"/>
                  <a:gd name="T40" fmla="*/ 482976 w 1410"/>
                  <a:gd name="T41" fmla="*/ 0 h 206"/>
                  <a:gd name="T42" fmla="*/ 505383 w 1410"/>
                  <a:gd name="T43" fmla="*/ 0 h 206"/>
                  <a:gd name="T44" fmla="*/ 529071 w 1410"/>
                  <a:gd name="T45" fmla="*/ 0 h 206"/>
                  <a:gd name="T46" fmla="*/ 552456 w 1410"/>
                  <a:gd name="T47" fmla="*/ 0 h 206"/>
                  <a:gd name="T48" fmla="*/ 574651 w 1410"/>
                  <a:gd name="T49" fmla="*/ 0 h 206"/>
                  <a:gd name="T50" fmla="*/ 598059 w 1410"/>
                  <a:gd name="T51" fmla="*/ 0 h 206"/>
                  <a:gd name="T52" fmla="*/ 621922 w 1410"/>
                  <a:gd name="T53" fmla="*/ 0 h 206"/>
                  <a:gd name="T54" fmla="*/ 644191 w 1410"/>
                  <a:gd name="T55" fmla="*/ 0 h 206"/>
                  <a:gd name="T56" fmla="*/ 667506 w 1410"/>
                  <a:gd name="T57" fmla="*/ 0 h 206"/>
                  <a:gd name="T58" fmla="*/ 691556 w 1410"/>
                  <a:gd name="T59" fmla="*/ 0 h 206"/>
                  <a:gd name="T60" fmla="*/ 714655 w 1410"/>
                  <a:gd name="T61" fmla="*/ 0 h 206"/>
                  <a:gd name="T62" fmla="*/ 737005 w 1410"/>
                  <a:gd name="T63" fmla="*/ 0 h 206"/>
                  <a:gd name="T64" fmla="*/ 760242 w 1410"/>
                  <a:gd name="T65" fmla="*/ 0 h 206"/>
                  <a:gd name="T66" fmla="*/ 784133 w 1410"/>
                  <a:gd name="T67" fmla="*/ 0 h 206"/>
                  <a:gd name="T68" fmla="*/ 806324 w 1410"/>
                  <a:gd name="T69" fmla="*/ 0 h 206"/>
                  <a:gd name="T70" fmla="*/ 829738 w 1410"/>
                  <a:gd name="T71" fmla="*/ 0 h 206"/>
                  <a:gd name="T72" fmla="*/ 853797 w 1410"/>
                  <a:gd name="T73" fmla="*/ 0 h 206"/>
                  <a:gd name="T74" fmla="*/ 877074 w 1410"/>
                  <a:gd name="T75" fmla="*/ 0 h 206"/>
                  <a:gd name="T76" fmla="*/ 899179 w 1410"/>
                  <a:gd name="T77" fmla="*/ 0 h 206"/>
                  <a:gd name="T78" fmla="*/ 922591 w 1410"/>
                  <a:gd name="T79" fmla="*/ 0 h 206"/>
                  <a:gd name="T80" fmla="*/ 945458 w 1410"/>
                  <a:gd name="T81" fmla="*/ 0 h 206"/>
                  <a:gd name="T82" fmla="*/ 968850 w 1410"/>
                  <a:gd name="T83" fmla="*/ 0 h 206"/>
                  <a:gd name="T84" fmla="*/ 991915 w 1410"/>
                  <a:gd name="T85" fmla="*/ 0 h 206"/>
                  <a:gd name="T86" fmla="*/ 1015805 w 1410"/>
                  <a:gd name="T87" fmla="*/ 0 h 206"/>
                  <a:gd name="T88" fmla="*/ 1038006 w 1410"/>
                  <a:gd name="T89" fmla="*/ 0 h 206"/>
                  <a:gd name="T90" fmla="*/ 1061432 w 1410"/>
                  <a:gd name="T91" fmla="*/ 0 h 206"/>
                  <a:gd name="T92" fmla="*/ 1084763 w 1410"/>
                  <a:gd name="T93" fmla="*/ 0 h 206"/>
                  <a:gd name="T94" fmla="*/ 1107667 w 1410"/>
                  <a:gd name="T95" fmla="*/ 0 h 206"/>
                  <a:gd name="T96" fmla="*/ 1131082 w 1410"/>
                  <a:gd name="T97" fmla="*/ 0 h 206"/>
                  <a:gd name="T98" fmla="*/ 1154441 w 1410"/>
                  <a:gd name="T99" fmla="*/ 0 h 206"/>
                  <a:gd name="T100" fmla="*/ 1177136 w 1410"/>
                  <a:gd name="T101" fmla="*/ 0 h 206"/>
                  <a:gd name="T102" fmla="*/ 1200520 w 1410"/>
                  <a:gd name="T103" fmla="*/ 0 h 206"/>
                  <a:gd name="T104" fmla="*/ 1223581 w 1410"/>
                  <a:gd name="T105" fmla="*/ 0 h 206"/>
                  <a:gd name="T106" fmla="*/ 1246407 w 1410"/>
                  <a:gd name="T107" fmla="*/ 0 h 206"/>
                  <a:gd name="T108" fmla="*/ 1269922 w 1410"/>
                  <a:gd name="T109" fmla="*/ 0 h 206"/>
                  <a:gd name="T110" fmla="*/ 1293258 w 1410"/>
                  <a:gd name="T111" fmla="*/ 0 h 206"/>
                  <a:gd name="T112" fmla="*/ 1316660 w 1410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206"/>
                  <a:gd name="T173" fmla="*/ 1410 w 1410"/>
                  <a:gd name="T174" fmla="*/ 206 h 2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206">
                    <a:moveTo>
                      <a:pt x="0" y="89"/>
                    </a:moveTo>
                    <a:lnTo>
                      <a:pt x="3" y="90"/>
                    </a:lnTo>
                    <a:lnTo>
                      <a:pt x="7" y="91"/>
                    </a:lnTo>
                    <a:lnTo>
                      <a:pt x="10" y="92"/>
                    </a:lnTo>
                    <a:lnTo>
                      <a:pt x="14" y="93"/>
                    </a:lnTo>
                    <a:lnTo>
                      <a:pt x="17" y="94"/>
                    </a:lnTo>
                    <a:lnTo>
                      <a:pt x="21" y="95"/>
                    </a:lnTo>
                    <a:lnTo>
                      <a:pt x="24" y="96"/>
                    </a:lnTo>
                    <a:lnTo>
                      <a:pt x="28" y="97"/>
                    </a:lnTo>
                    <a:lnTo>
                      <a:pt x="31" y="99"/>
                    </a:lnTo>
                    <a:lnTo>
                      <a:pt x="35" y="100"/>
                    </a:lnTo>
                    <a:lnTo>
                      <a:pt x="39" y="101"/>
                    </a:lnTo>
                    <a:lnTo>
                      <a:pt x="42" y="103"/>
                    </a:lnTo>
                    <a:lnTo>
                      <a:pt x="46" y="105"/>
                    </a:lnTo>
                    <a:lnTo>
                      <a:pt x="49" y="106"/>
                    </a:lnTo>
                    <a:lnTo>
                      <a:pt x="53" y="108"/>
                    </a:lnTo>
                    <a:lnTo>
                      <a:pt x="56" y="110"/>
                    </a:lnTo>
                    <a:lnTo>
                      <a:pt x="60" y="112"/>
                    </a:lnTo>
                    <a:lnTo>
                      <a:pt x="63" y="114"/>
                    </a:lnTo>
                    <a:lnTo>
                      <a:pt x="67" y="116"/>
                    </a:lnTo>
                    <a:lnTo>
                      <a:pt x="70" y="118"/>
                    </a:lnTo>
                    <a:lnTo>
                      <a:pt x="74" y="121"/>
                    </a:lnTo>
                    <a:lnTo>
                      <a:pt x="77" y="123"/>
                    </a:lnTo>
                    <a:lnTo>
                      <a:pt x="81" y="125"/>
                    </a:lnTo>
                    <a:lnTo>
                      <a:pt x="84" y="127"/>
                    </a:lnTo>
                    <a:lnTo>
                      <a:pt x="88" y="130"/>
                    </a:lnTo>
                    <a:lnTo>
                      <a:pt x="91" y="132"/>
                    </a:lnTo>
                    <a:lnTo>
                      <a:pt x="95" y="135"/>
                    </a:lnTo>
                    <a:lnTo>
                      <a:pt x="99" y="137"/>
                    </a:lnTo>
                    <a:lnTo>
                      <a:pt x="102" y="139"/>
                    </a:lnTo>
                    <a:lnTo>
                      <a:pt x="106" y="141"/>
                    </a:lnTo>
                    <a:lnTo>
                      <a:pt x="109" y="144"/>
                    </a:lnTo>
                    <a:lnTo>
                      <a:pt x="113" y="146"/>
                    </a:lnTo>
                    <a:lnTo>
                      <a:pt x="116" y="148"/>
                    </a:lnTo>
                    <a:lnTo>
                      <a:pt x="120" y="150"/>
                    </a:lnTo>
                    <a:lnTo>
                      <a:pt x="123" y="151"/>
                    </a:lnTo>
                    <a:lnTo>
                      <a:pt x="127" y="153"/>
                    </a:lnTo>
                    <a:lnTo>
                      <a:pt x="130" y="155"/>
                    </a:lnTo>
                    <a:lnTo>
                      <a:pt x="134" y="156"/>
                    </a:lnTo>
                    <a:lnTo>
                      <a:pt x="137" y="158"/>
                    </a:lnTo>
                    <a:lnTo>
                      <a:pt x="141" y="159"/>
                    </a:lnTo>
                    <a:lnTo>
                      <a:pt x="144" y="160"/>
                    </a:lnTo>
                    <a:lnTo>
                      <a:pt x="148" y="161"/>
                    </a:lnTo>
                    <a:lnTo>
                      <a:pt x="151" y="162"/>
                    </a:lnTo>
                    <a:lnTo>
                      <a:pt x="155" y="163"/>
                    </a:lnTo>
                    <a:lnTo>
                      <a:pt x="159" y="164"/>
                    </a:lnTo>
                    <a:lnTo>
                      <a:pt x="162" y="164"/>
                    </a:lnTo>
                    <a:lnTo>
                      <a:pt x="166" y="165"/>
                    </a:lnTo>
                    <a:lnTo>
                      <a:pt x="169" y="165"/>
                    </a:lnTo>
                    <a:lnTo>
                      <a:pt x="172" y="166"/>
                    </a:lnTo>
                    <a:lnTo>
                      <a:pt x="176" y="166"/>
                    </a:lnTo>
                    <a:lnTo>
                      <a:pt x="180" y="166"/>
                    </a:lnTo>
                    <a:lnTo>
                      <a:pt x="183" y="167"/>
                    </a:lnTo>
                    <a:lnTo>
                      <a:pt x="187" y="167"/>
                    </a:lnTo>
                    <a:lnTo>
                      <a:pt x="190" y="167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7"/>
                    </a:lnTo>
                    <a:lnTo>
                      <a:pt x="204" y="168"/>
                    </a:lnTo>
                    <a:lnTo>
                      <a:pt x="208" y="168"/>
                    </a:lnTo>
                    <a:lnTo>
                      <a:pt x="211" y="168"/>
                    </a:lnTo>
                    <a:lnTo>
                      <a:pt x="215" y="168"/>
                    </a:lnTo>
                    <a:lnTo>
                      <a:pt x="219" y="168"/>
                    </a:lnTo>
                    <a:lnTo>
                      <a:pt x="222" y="168"/>
                    </a:lnTo>
                    <a:lnTo>
                      <a:pt x="225" y="168"/>
                    </a:lnTo>
                    <a:lnTo>
                      <a:pt x="229" y="168"/>
                    </a:lnTo>
                    <a:lnTo>
                      <a:pt x="232" y="167"/>
                    </a:lnTo>
                    <a:lnTo>
                      <a:pt x="236" y="167"/>
                    </a:lnTo>
                    <a:lnTo>
                      <a:pt x="240" y="167"/>
                    </a:lnTo>
                    <a:lnTo>
                      <a:pt x="243" y="167"/>
                    </a:lnTo>
                    <a:lnTo>
                      <a:pt x="247" y="167"/>
                    </a:lnTo>
                    <a:lnTo>
                      <a:pt x="250" y="167"/>
                    </a:lnTo>
                    <a:lnTo>
                      <a:pt x="254" y="166"/>
                    </a:lnTo>
                    <a:lnTo>
                      <a:pt x="257" y="166"/>
                    </a:lnTo>
                    <a:lnTo>
                      <a:pt x="261" y="166"/>
                    </a:lnTo>
                    <a:lnTo>
                      <a:pt x="264" y="166"/>
                    </a:lnTo>
                    <a:lnTo>
                      <a:pt x="268" y="165"/>
                    </a:lnTo>
                    <a:lnTo>
                      <a:pt x="271" y="165"/>
                    </a:lnTo>
                    <a:lnTo>
                      <a:pt x="275" y="165"/>
                    </a:lnTo>
                    <a:lnTo>
                      <a:pt x="278" y="164"/>
                    </a:lnTo>
                    <a:lnTo>
                      <a:pt x="282" y="164"/>
                    </a:lnTo>
                    <a:lnTo>
                      <a:pt x="285" y="163"/>
                    </a:lnTo>
                    <a:lnTo>
                      <a:pt x="289" y="163"/>
                    </a:lnTo>
                    <a:lnTo>
                      <a:pt x="292" y="162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3" y="163"/>
                    </a:lnTo>
                    <a:lnTo>
                      <a:pt x="307" y="164"/>
                    </a:lnTo>
                    <a:lnTo>
                      <a:pt x="310" y="165"/>
                    </a:lnTo>
                    <a:lnTo>
                      <a:pt x="314" y="168"/>
                    </a:lnTo>
                    <a:lnTo>
                      <a:pt x="317" y="172"/>
                    </a:lnTo>
                    <a:lnTo>
                      <a:pt x="321" y="176"/>
                    </a:lnTo>
                    <a:lnTo>
                      <a:pt x="324" y="181"/>
                    </a:lnTo>
                    <a:lnTo>
                      <a:pt x="328" y="186"/>
                    </a:lnTo>
                    <a:lnTo>
                      <a:pt x="331" y="191"/>
                    </a:lnTo>
                    <a:lnTo>
                      <a:pt x="335" y="195"/>
                    </a:lnTo>
                    <a:lnTo>
                      <a:pt x="338" y="199"/>
                    </a:lnTo>
                    <a:lnTo>
                      <a:pt x="342" y="202"/>
                    </a:lnTo>
                    <a:lnTo>
                      <a:pt x="345" y="205"/>
                    </a:lnTo>
                    <a:lnTo>
                      <a:pt x="349" y="206"/>
                    </a:lnTo>
                    <a:lnTo>
                      <a:pt x="352" y="206"/>
                    </a:lnTo>
                    <a:lnTo>
                      <a:pt x="356" y="206"/>
                    </a:lnTo>
                    <a:lnTo>
                      <a:pt x="360" y="204"/>
                    </a:lnTo>
                    <a:lnTo>
                      <a:pt x="363" y="202"/>
                    </a:lnTo>
                    <a:lnTo>
                      <a:pt x="367" y="199"/>
                    </a:lnTo>
                    <a:lnTo>
                      <a:pt x="370" y="195"/>
                    </a:lnTo>
                    <a:lnTo>
                      <a:pt x="374" y="190"/>
                    </a:lnTo>
                    <a:lnTo>
                      <a:pt x="377" y="185"/>
                    </a:lnTo>
                    <a:lnTo>
                      <a:pt x="381" y="179"/>
                    </a:lnTo>
                    <a:lnTo>
                      <a:pt x="384" y="174"/>
                    </a:lnTo>
                    <a:lnTo>
                      <a:pt x="388" y="169"/>
                    </a:lnTo>
                    <a:lnTo>
                      <a:pt x="391" y="165"/>
                    </a:lnTo>
                    <a:lnTo>
                      <a:pt x="395" y="161"/>
                    </a:lnTo>
                    <a:lnTo>
                      <a:pt x="398" y="158"/>
                    </a:lnTo>
                    <a:lnTo>
                      <a:pt x="402" y="156"/>
                    </a:lnTo>
                    <a:lnTo>
                      <a:pt x="405" y="154"/>
                    </a:lnTo>
                    <a:lnTo>
                      <a:pt x="409" y="153"/>
                    </a:lnTo>
                    <a:lnTo>
                      <a:pt x="412" y="151"/>
                    </a:lnTo>
                    <a:lnTo>
                      <a:pt x="416" y="150"/>
                    </a:lnTo>
                    <a:lnTo>
                      <a:pt x="420" y="148"/>
                    </a:lnTo>
                    <a:lnTo>
                      <a:pt x="423" y="147"/>
                    </a:lnTo>
                    <a:lnTo>
                      <a:pt x="426" y="145"/>
                    </a:lnTo>
                    <a:lnTo>
                      <a:pt x="430" y="143"/>
                    </a:lnTo>
                    <a:lnTo>
                      <a:pt x="433" y="141"/>
                    </a:lnTo>
                    <a:lnTo>
                      <a:pt x="437" y="139"/>
                    </a:lnTo>
                    <a:lnTo>
                      <a:pt x="441" y="137"/>
                    </a:lnTo>
                    <a:lnTo>
                      <a:pt x="444" y="134"/>
                    </a:lnTo>
                    <a:lnTo>
                      <a:pt x="448" y="131"/>
                    </a:lnTo>
                    <a:lnTo>
                      <a:pt x="451" y="129"/>
                    </a:lnTo>
                    <a:lnTo>
                      <a:pt x="455" y="126"/>
                    </a:lnTo>
                    <a:lnTo>
                      <a:pt x="458" y="123"/>
                    </a:lnTo>
                    <a:lnTo>
                      <a:pt x="462" y="119"/>
                    </a:lnTo>
                    <a:lnTo>
                      <a:pt x="465" y="116"/>
                    </a:lnTo>
                    <a:lnTo>
                      <a:pt x="469" y="112"/>
                    </a:lnTo>
                    <a:lnTo>
                      <a:pt x="472" y="109"/>
                    </a:lnTo>
                    <a:lnTo>
                      <a:pt x="476" y="105"/>
                    </a:lnTo>
                    <a:lnTo>
                      <a:pt x="479" y="101"/>
                    </a:lnTo>
                    <a:lnTo>
                      <a:pt x="483" y="97"/>
                    </a:lnTo>
                    <a:lnTo>
                      <a:pt x="486" y="94"/>
                    </a:lnTo>
                    <a:lnTo>
                      <a:pt x="490" y="90"/>
                    </a:lnTo>
                    <a:lnTo>
                      <a:pt x="493" y="86"/>
                    </a:lnTo>
                    <a:lnTo>
                      <a:pt x="497" y="82"/>
                    </a:lnTo>
                    <a:lnTo>
                      <a:pt x="501" y="79"/>
                    </a:lnTo>
                    <a:lnTo>
                      <a:pt x="504" y="75"/>
                    </a:lnTo>
                    <a:lnTo>
                      <a:pt x="508" y="71"/>
                    </a:lnTo>
                    <a:lnTo>
                      <a:pt x="511" y="68"/>
                    </a:lnTo>
                    <a:lnTo>
                      <a:pt x="515" y="64"/>
                    </a:lnTo>
                    <a:lnTo>
                      <a:pt x="518" y="61"/>
                    </a:lnTo>
                    <a:lnTo>
                      <a:pt x="522" y="58"/>
                    </a:lnTo>
                    <a:lnTo>
                      <a:pt x="525" y="55"/>
                    </a:lnTo>
                    <a:lnTo>
                      <a:pt x="529" y="52"/>
                    </a:lnTo>
                    <a:lnTo>
                      <a:pt x="532" y="49"/>
                    </a:lnTo>
                    <a:lnTo>
                      <a:pt x="536" y="46"/>
                    </a:lnTo>
                    <a:lnTo>
                      <a:pt x="539" y="44"/>
                    </a:lnTo>
                    <a:lnTo>
                      <a:pt x="543" y="41"/>
                    </a:lnTo>
                    <a:lnTo>
                      <a:pt x="546" y="39"/>
                    </a:lnTo>
                    <a:lnTo>
                      <a:pt x="550" y="37"/>
                    </a:lnTo>
                    <a:lnTo>
                      <a:pt x="553" y="35"/>
                    </a:lnTo>
                    <a:lnTo>
                      <a:pt x="557" y="33"/>
                    </a:lnTo>
                    <a:lnTo>
                      <a:pt x="561" y="31"/>
                    </a:lnTo>
                    <a:lnTo>
                      <a:pt x="564" y="29"/>
                    </a:lnTo>
                    <a:lnTo>
                      <a:pt x="568" y="27"/>
                    </a:lnTo>
                    <a:lnTo>
                      <a:pt x="571" y="26"/>
                    </a:lnTo>
                    <a:lnTo>
                      <a:pt x="575" y="24"/>
                    </a:lnTo>
                    <a:lnTo>
                      <a:pt x="578" y="23"/>
                    </a:lnTo>
                    <a:lnTo>
                      <a:pt x="582" y="21"/>
                    </a:lnTo>
                    <a:lnTo>
                      <a:pt x="585" y="20"/>
                    </a:lnTo>
                    <a:lnTo>
                      <a:pt x="589" y="19"/>
                    </a:lnTo>
                    <a:lnTo>
                      <a:pt x="592" y="18"/>
                    </a:lnTo>
                    <a:lnTo>
                      <a:pt x="596" y="17"/>
                    </a:lnTo>
                    <a:lnTo>
                      <a:pt x="599" y="16"/>
                    </a:lnTo>
                    <a:lnTo>
                      <a:pt x="603" y="15"/>
                    </a:lnTo>
                    <a:lnTo>
                      <a:pt x="606" y="14"/>
                    </a:lnTo>
                    <a:lnTo>
                      <a:pt x="610" y="13"/>
                    </a:lnTo>
                    <a:lnTo>
                      <a:pt x="613" y="12"/>
                    </a:lnTo>
                    <a:lnTo>
                      <a:pt x="617" y="12"/>
                    </a:lnTo>
                    <a:lnTo>
                      <a:pt x="621" y="11"/>
                    </a:lnTo>
                    <a:lnTo>
                      <a:pt x="624" y="11"/>
                    </a:lnTo>
                    <a:lnTo>
                      <a:pt x="628" y="10"/>
                    </a:lnTo>
                    <a:lnTo>
                      <a:pt x="631" y="9"/>
                    </a:lnTo>
                    <a:lnTo>
                      <a:pt x="635" y="9"/>
                    </a:lnTo>
                    <a:lnTo>
                      <a:pt x="638" y="8"/>
                    </a:lnTo>
                    <a:lnTo>
                      <a:pt x="642" y="8"/>
                    </a:lnTo>
                    <a:lnTo>
                      <a:pt x="645" y="7"/>
                    </a:lnTo>
                    <a:lnTo>
                      <a:pt x="649" y="7"/>
                    </a:lnTo>
                    <a:lnTo>
                      <a:pt x="652" y="7"/>
                    </a:lnTo>
                    <a:lnTo>
                      <a:pt x="656" y="7"/>
                    </a:lnTo>
                    <a:lnTo>
                      <a:pt x="659" y="6"/>
                    </a:lnTo>
                    <a:lnTo>
                      <a:pt x="663" y="6"/>
                    </a:lnTo>
                    <a:lnTo>
                      <a:pt x="666" y="6"/>
                    </a:lnTo>
                    <a:lnTo>
                      <a:pt x="670" y="5"/>
                    </a:lnTo>
                    <a:lnTo>
                      <a:pt x="673" y="5"/>
                    </a:lnTo>
                    <a:lnTo>
                      <a:pt x="677" y="5"/>
                    </a:lnTo>
                    <a:lnTo>
                      <a:pt x="681" y="4"/>
                    </a:lnTo>
                    <a:lnTo>
                      <a:pt x="684" y="4"/>
                    </a:lnTo>
                    <a:lnTo>
                      <a:pt x="687" y="4"/>
                    </a:lnTo>
                    <a:lnTo>
                      <a:pt x="691" y="4"/>
                    </a:lnTo>
                    <a:lnTo>
                      <a:pt x="695" y="4"/>
                    </a:lnTo>
                    <a:lnTo>
                      <a:pt x="698" y="3"/>
                    </a:lnTo>
                    <a:lnTo>
                      <a:pt x="702" y="3"/>
                    </a:lnTo>
                    <a:lnTo>
                      <a:pt x="705" y="3"/>
                    </a:lnTo>
                    <a:lnTo>
                      <a:pt x="709" y="3"/>
                    </a:lnTo>
                    <a:lnTo>
                      <a:pt x="712" y="3"/>
                    </a:lnTo>
                    <a:lnTo>
                      <a:pt x="716" y="3"/>
                    </a:lnTo>
                    <a:lnTo>
                      <a:pt x="719" y="3"/>
                    </a:lnTo>
                    <a:lnTo>
                      <a:pt x="723" y="3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3" y="2"/>
                    </a:lnTo>
                    <a:lnTo>
                      <a:pt x="737" y="2"/>
                    </a:lnTo>
                    <a:lnTo>
                      <a:pt x="740" y="2"/>
                    </a:lnTo>
                    <a:lnTo>
                      <a:pt x="744" y="2"/>
                    </a:lnTo>
                    <a:lnTo>
                      <a:pt x="747" y="2"/>
                    </a:lnTo>
                    <a:lnTo>
                      <a:pt x="751" y="2"/>
                    </a:lnTo>
                    <a:lnTo>
                      <a:pt x="755" y="2"/>
                    </a:lnTo>
                    <a:lnTo>
                      <a:pt x="758" y="2"/>
                    </a:lnTo>
                    <a:lnTo>
                      <a:pt x="762" y="2"/>
                    </a:lnTo>
                    <a:lnTo>
                      <a:pt x="765" y="2"/>
                    </a:lnTo>
                    <a:lnTo>
                      <a:pt x="769" y="1"/>
                    </a:lnTo>
                    <a:lnTo>
                      <a:pt x="772" y="1"/>
                    </a:lnTo>
                    <a:lnTo>
                      <a:pt x="776" y="1"/>
                    </a:lnTo>
                    <a:lnTo>
                      <a:pt x="779" y="1"/>
                    </a:lnTo>
                    <a:lnTo>
                      <a:pt x="783" y="1"/>
                    </a:lnTo>
                    <a:lnTo>
                      <a:pt x="786" y="1"/>
                    </a:lnTo>
                    <a:lnTo>
                      <a:pt x="790" y="1"/>
                    </a:lnTo>
                    <a:lnTo>
                      <a:pt x="793" y="1"/>
                    </a:lnTo>
                    <a:lnTo>
                      <a:pt x="797" y="1"/>
                    </a:lnTo>
                    <a:lnTo>
                      <a:pt x="800" y="1"/>
                    </a:lnTo>
                    <a:lnTo>
                      <a:pt x="804" y="1"/>
                    </a:lnTo>
                    <a:lnTo>
                      <a:pt x="807" y="1"/>
                    </a:lnTo>
                    <a:lnTo>
                      <a:pt x="811" y="1"/>
                    </a:lnTo>
                    <a:lnTo>
                      <a:pt x="815" y="1"/>
                    </a:lnTo>
                    <a:lnTo>
                      <a:pt x="818" y="1"/>
                    </a:lnTo>
                    <a:lnTo>
                      <a:pt x="822" y="1"/>
                    </a:lnTo>
                    <a:lnTo>
                      <a:pt x="825" y="1"/>
                    </a:lnTo>
                    <a:lnTo>
                      <a:pt x="829" y="1"/>
                    </a:lnTo>
                    <a:lnTo>
                      <a:pt x="832" y="1"/>
                    </a:lnTo>
                    <a:lnTo>
                      <a:pt x="836" y="1"/>
                    </a:lnTo>
                    <a:lnTo>
                      <a:pt x="839" y="1"/>
                    </a:lnTo>
                    <a:lnTo>
                      <a:pt x="843" y="1"/>
                    </a:lnTo>
                    <a:lnTo>
                      <a:pt x="846" y="1"/>
                    </a:lnTo>
                    <a:lnTo>
                      <a:pt x="850" y="1"/>
                    </a:lnTo>
                    <a:lnTo>
                      <a:pt x="853" y="1"/>
                    </a:lnTo>
                    <a:lnTo>
                      <a:pt x="857" y="1"/>
                    </a:lnTo>
                    <a:lnTo>
                      <a:pt x="860" y="1"/>
                    </a:lnTo>
                    <a:lnTo>
                      <a:pt x="864" y="1"/>
                    </a:lnTo>
                    <a:lnTo>
                      <a:pt x="867" y="1"/>
                    </a:lnTo>
                    <a:lnTo>
                      <a:pt x="871" y="0"/>
                    </a:lnTo>
                    <a:lnTo>
                      <a:pt x="875" y="0"/>
                    </a:lnTo>
                    <a:lnTo>
                      <a:pt x="878" y="0"/>
                    </a:lnTo>
                    <a:lnTo>
                      <a:pt x="882" y="0"/>
                    </a:lnTo>
                    <a:lnTo>
                      <a:pt x="885" y="0"/>
                    </a:lnTo>
                    <a:lnTo>
                      <a:pt x="889" y="0"/>
                    </a:lnTo>
                    <a:lnTo>
                      <a:pt x="892" y="0"/>
                    </a:lnTo>
                    <a:lnTo>
                      <a:pt x="896" y="0"/>
                    </a:lnTo>
                    <a:lnTo>
                      <a:pt x="899" y="0"/>
                    </a:lnTo>
                    <a:lnTo>
                      <a:pt x="903" y="0"/>
                    </a:lnTo>
                    <a:lnTo>
                      <a:pt x="906" y="0"/>
                    </a:lnTo>
                    <a:lnTo>
                      <a:pt x="910" y="0"/>
                    </a:lnTo>
                    <a:lnTo>
                      <a:pt x="913" y="0"/>
                    </a:lnTo>
                    <a:lnTo>
                      <a:pt x="917" y="0"/>
                    </a:lnTo>
                    <a:lnTo>
                      <a:pt x="920" y="0"/>
                    </a:lnTo>
                    <a:lnTo>
                      <a:pt x="924" y="0"/>
                    </a:lnTo>
                    <a:lnTo>
                      <a:pt x="927" y="0"/>
                    </a:lnTo>
                    <a:lnTo>
                      <a:pt x="931" y="0"/>
                    </a:lnTo>
                    <a:lnTo>
                      <a:pt x="935" y="0"/>
                    </a:lnTo>
                    <a:lnTo>
                      <a:pt x="938" y="0"/>
                    </a:lnTo>
                    <a:lnTo>
                      <a:pt x="941" y="0"/>
                    </a:lnTo>
                    <a:lnTo>
                      <a:pt x="945" y="0"/>
                    </a:lnTo>
                    <a:lnTo>
                      <a:pt x="948" y="0"/>
                    </a:lnTo>
                    <a:lnTo>
                      <a:pt x="952" y="0"/>
                    </a:lnTo>
                    <a:lnTo>
                      <a:pt x="956" y="0"/>
                    </a:lnTo>
                    <a:lnTo>
                      <a:pt x="959" y="0"/>
                    </a:lnTo>
                    <a:lnTo>
                      <a:pt x="963" y="0"/>
                    </a:lnTo>
                    <a:lnTo>
                      <a:pt x="966" y="0"/>
                    </a:lnTo>
                    <a:lnTo>
                      <a:pt x="970" y="0"/>
                    </a:lnTo>
                    <a:lnTo>
                      <a:pt x="973" y="0"/>
                    </a:lnTo>
                    <a:lnTo>
                      <a:pt x="977" y="0"/>
                    </a:lnTo>
                    <a:lnTo>
                      <a:pt x="980" y="0"/>
                    </a:lnTo>
                    <a:lnTo>
                      <a:pt x="984" y="0"/>
                    </a:lnTo>
                    <a:lnTo>
                      <a:pt x="987" y="0"/>
                    </a:lnTo>
                    <a:lnTo>
                      <a:pt x="991" y="0"/>
                    </a:lnTo>
                    <a:lnTo>
                      <a:pt x="994" y="0"/>
                    </a:lnTo>
                    <a:lnTo>
                      <a:pt x="998" y="0"/>
                    </a:lnTo>
                    <a:lnTo>
                      <a:pt x="1001" y="0"/>
                    </a:lnTo>
                    <a:lnTo>
                      <a:pt x="1005" y="0"/>
                    </a:lnTo>
                    <a:lnTo>
                      <a:pt x="1008" y="0"/>
                    </a:lnTo>
                    <a:lnTo>
                      <a:pt x="1012" y="0"/>
                    </a:lnTo>
                    <a:lnTo>
                      <a:pt x="1016" y="0"/>
                    </a:lnTo>
                    <a:lnTo>
                      <a:pt x="1019" y="0"/>
                    </a:lnTo>
                    <a:lnTo>
                      <a:pt x="1023" y="0"/>
                    </a:lnTo>
                    <a:lnTo>
                      <a:pt x="1026" y="0"/>
                    </a:lnTo>
                    <a:lnTo>
                      <a:pt x="1030" y="0"/>
                    </a:lnTo>
                    <a:lnTo>
                      <a:pt x="1033" y="0"/>
                    </a:lnTo>
                    <a:lnTo>
                      <a:pt x="1037" y="0"/>
                    </a:lnTo>
                    <a:lnTo>
                      <a:pt x="1040" y="0"/>
                    </a:lnTo>
                    <a:lnTo>
                      <a:pt x="1044" y="0"/>
                    </a:lnTo>
                    <a:lnTo>
                      <a:pt x="1047" y="0"/>
                    </a:lnTo>
                    <a:lnTo>
                      <a:pt x="1051" y="0"/>
                    </a:lnTo>
                    <a:lnTo>
                      <a:pt x="1054" y="0"/>
                    </a:lnTo>
                    <a:lnTo>
                      <a:pt x="1058" y="0"/>
                    </a:lnTo>
                    <a:lnTo>
                      <a:pt x="1061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2" y="0"/>
                    </a:lnTo>
                    <a:lnTo>
                      <a:pt x="1076" y="0"/>
                    </a:lnTo>
                    <a:lnTo>
                      <a:pt x="1079" y="0"/>
                    </a:lnTo>
                    <a:lnTo>
                      <a:pt x="1083" y="0"/>
                    </a:lnTo>
                    <a:lnTo>
                      <a:pt x="1086" y="0"/>
                    </a:lnTo>
                    <a:lnTo>
                      <a:pt x="1090" y="0"/>
                    </a:lnTo>
                    <a:lnTo>
                      <a:pt x="1093" y="0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4" y="0"/>
                    </a:lnTo>
                    <a:lnTo>
                      <a:pt x="1107" y="0"/>
                    </a:lnTo>
                    <a:lnTo>
                      <a:pt x="1111" y="0"/>
                    </a:lnTo>
                    <a:lnTo>
                      <a:pt x="1114" y="0"/>
                    </a:lnTo>
                    <a:lnTo>
                      <a:pt x="1118" y="0"/>
                    </a:lnTo>
                    <a:lnTo>
                      <a:pt x="1121" y="0"/>
                    </a:lnTo>
                    <a:lnTo>
                      <a:pt x="1125" y="0"/>
                    </a:lnTo>
                    <a:lnTo>
                      <a:pt x="1128" y="0"/>
                    </a:lnTo>
                    <a:lnTo>
                      <a:pt x="1132" y="0"/>
                    </a:lnTo>
                    <a:lnTo>
                      <a:pt x="1136" y="0"/>
                    </a:lnTo>
                    <a:lnTo>
                      <a:pt x="1139" y="0"/>
                    </a:lnTo>
                    <a:lnTo>
                      <a:pt x="1143" y="0"/>
                    </a:lnTo>
                    <a:lnTo>
                      <a:pt x="1146" y="0"/>
                    </a:lnTo>
                    <a:lnTo>
                      <a:pt x="1149" y="0"/>
                    </a:lnTo>
                    <a:lnTo>
                      <a:pt x="1153" y="0"/>
                    </a:lnTo>
                    <a:lnTo>
                      <a:pt x="1157" y="0"/>
                    </a:lnTo>
                    <a:lnTo>
                      <a:pt x="1160" y="0"/>
                    </a:lnTo>
                    <a:lnTo>
                      <a:pt x="1164" y="0"/>
                    </a:lnTo>
                    <a:lnTo>
                      <a:pt x="1167" y="0"/>
                    </a:lnTo>
                    <a:lnTo>
                      <a:pt x="1171" y="0"/>
                    </a:lnTo>
                    <a:lnTo>
                      <a:pt x="1174" y="0"/>
                    </a:lnTo>
                    <a:lnTo>
                      <a:pt x="1178" y="0"/>
                    </a:lnTo>
                    <a:lnTo>
                      <a:pt x="1181" y="0"/>
                    </a:lnTo>
                    <a:lnTo>
                      <a:pt x="1185" y="0"/>
                    </a:lnTo>
                    <a:lnTo>
                      <a:pt x="1188" y="0"/>
                    </a:lnTo>
                    <a:lnTo>
                      <a:pt x="1192" y="0"/>
                    </a:lnTo>
                    <a:lnTo>
                      <a:pt x="1196" y="0"/>
                    </a:lnTo>
                    <a:lnTo>
                      <a:pt x="1199" y="0"/>
                    </a:lnTo>
                    <a:lnTo>
                      <a:pt x="1202" y="0"/>
                    </a:lnTo>
                    <a:lnTo>
                      <a:pt x="1206" y="0"/>
                    </a:lnTo>
                    <a:lnTo>
                      <a:pt x="1209" y="0"/>
                    </a:lnTo>
                    <a:lnTo>
                      <a:pt x="1213" y="0"/>
                    </a:lnTo>
                    <a:lnTo>
                      <a:pt x="1217" y="0"/>
                    </a:lnTo>
                    <a:lnTo>
                      <a:pt x="1220" y="0"/>
                    </a:lnTo>
                    <a:lnTo>
                      <a:pt x="1224" y="0"/>
                    </a:lnTo>
                    <a:lnTo>
                      <a:pt x="1227" y="0"/>
                    </a:lnTo>
                    <a:lnTo>
                      <a:pt x="1231" y="0"/>
                    </a:lnTo>
                    <a:lnTo>
                      <a:pt x="1234" y="0"/>
                    </a:lnTo>
                    <a:lnTo>
                      <a:pt x="1238" y="0"/>
                    </a:lnTo>
                    <a:lnTo>
                      <a:pt x="1241" y="1"/>
                    </a:lnTo>
                    <a:lnTo>
                      <a:pt x="1245" y="1"/>
                    </a:lnTo>
                    <a:lnTo>
                      <a:pt x="1248" y="1"/>
                    </a:lnTo>
                    <a:lnTo>
                      <a:pt x="1252" y="1"/>
                    </a:lnTo>
                    <a:lnTo>
                      <a:pt x="1255" y="1"/>
                    </a:lnTo>
                    <a:lnTo>
                      <a:pt x="1259" y="1"/>
                    </a:lnTo>
                    <a:lnTo>
                      <a:pt x="1262" y="2"/>
                    </a:lnTo>
                    <a:lnTo>
                      <a:pt x="1266" y="2"/>
                    </a:lnTo>
                    <a:lnTo>
                      <a:pt x="1269" y="2"/>
                    </a:lnTo>
                    <a:lnTo>
                      <a:pt x="1273" y="3"/>
                    </a:lnTo>
                    <a:lnTo>
                      <a:pt x="1277" y="3"/>
                    </a:lnTo>
                    <a:lnTo>
                      <a:pt x="1280" y="4"/>
                    </a:lnTo>
                    <a:lnTo>
                      <a:pt x="1284" y="5"/>
                    </a:lnTo>
                    <a:lnTo>
                      <a:pt x="1287" y="6"/>
                    </a:lnTo>
                    <a:lnTo>
                      <a:pt x="1291" y="7"/>
                    </a:lnTo>
                    <a:lnTo>
                      <a:pt x="1294" y="8"/>
                    </a:lnTo>
                    <a:lnTo>
                      <a:pt x="1298" y="10"/>
                    </a:lnTo>
                    <a:lnTo>
                      <a:pt x="1301" y="12"/>
                    </a:lnTo>
                    <a:lnTo>
                      <a:pt x="1305" y="14"/>
                    </a:lnTo>
                    <a:lnTo>
                      <a:pt x="1308" y="17"/>
                    </a:lnTo>
                    <a:lnTo>
                      <a:pt x="1312" y="19"/>
                    </a:lnTo>
                    <a:lnTo>
                      <a:pt x="1315" y="22"/>
                    </a:lnTo>
                    <a:lnTo>
                      <a:pt x="1319" y="26"/>
                    </a:lnTo>
                    <a:lnTo>
                      <a:pt x="1322" y="29"/>
                    </a:lnTo>
                    <a:lnTo>
                      <a:pt x="1326" y="33"/>
                    </a:lnTo>
                    <a:lnTo>
                      <a:pt x="1329" y="37"/>
                    </a:lnTo>
                    <a:lnTo>
                      <a:pt x="1333" y="41"/>
                    </a:lnTo>
                    <a:lnTo>
                      <a:pt x="1337" y="44"/>
                    </a:lnTo>
                    <a:lnTo>
                      <a:pt x="1340" y="48"/>
                    </a:lnTo>
                    <a:lnTo>
                      <a:pt x="1344" y="52"/>
                    </a:lnTo>
                    <a:lnTo>
                      <a:pt x="1347" y="55"/>
                    </a:lnTo>
                    <a:lnTo>
                      <a:pt x="1351" y="58"/>
                    </a:lnTo>
                    <a:lnTo>
                      <a:pt x="1354" y="61"/>
                    </a:lnTo>
                    <a:lnTo>
                      <a:pt x="1358" y="63"/>
                    </a:lnTo>
                    <a:lnTo>
                      <a:pt x="1361" y="66"/>
                    </a:lnTo>
                    <a:lnTo>
                      <a:pt x="1365" y="67"/>
                    </a:lnTo>
                    <a:lnTo>
                      <a:pt x="1368" y="69"/>
                    </a:lnTo>
                    <a:lnTo>
                      <a:pt x="1372" y="71"/>
                    </a:lnTo>
                    <a:lnTo>
                      <a:pt x="1375" y="72"/>
                    </a:lnTo>
                    <a:lnTo>
                      <a:pt x="1379" y="73"/>
                    </a:lnTo>
                    <a:lnTo>
                      <a:pt x="1382" y="74"/>
                    </a:lnTo>
                    <a:lnTo>
                      <a:pt x="1386" y="74"/>
                    </a:lnTo>
                    <a:lnTo>
                      <a:pt x="1389" y="75"/>
                    </a:lnTo>
                    <a:lnTo>
                      <a:pt x="1393" y="75"/>
                    </a:lnTo>
                    <a:lnTo>
                      <a:pt x="1397" y="76"/>
                    </a:lnTo>
                    <a:lnTo>
                      <a:pt x="1400" y="76"/>
                    </a:lnTo>
                    <a:lnTo>
                      <a:pt x="1404" y="76"/>
                    </a:lnTo>
                    <a:lnTo>
                      <a:pt x="1407" y="77"/>
                    </a:lnTo>
                    <a:lnTo>
                      <a:pt x="1410" y="77"/>
                    </a:lnTo>
                  </a:path>
                </a:pathLst>
              </a:custGeom>
              <a:noFill/>
              <a:ln w="482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</p:grp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id="{039994B1-0EDA-42AE-9613-46AC8A5B79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04529" y="1007140"/>
              <a:ext cx="106362" cy="6000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2F9EAACC-0C7B-4FC9-A5CC-876B9B59A4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12467" y="4928264"/>
              <a:ext cx="115887" cy="6000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52" name="Elbow Connector 130">
              <a:extLst>
                <a:ext uri="{FF2B5EF4-FFF2-40B4-BE49-F238E27FC236}">
                  <a16:creationId xmlns:a16="http://schemas.microsoft.com/office/drawing/2014/main" id="{B4A99F25-5C7A-4090-9F7C-45E8C5144AF9}"/>
                </a:ext>
              </a:extLst>
            </p:cNvPr>
            <p:cNvCxnSpPr/>
            <p:nvPr/>
          </p:nvCxnSpPr>
          <p:spPr bwMode="auto">
            <a:xfrm flipH="1" flipV="1">
              <a:off x="2052192" y="1338928"/>
              <a:ext cx="493713" cy="158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53" name="Elbow Connector 130">
              <a:extLst>
                <a:ext uri="{FF2B5EF4-FFF2-40B4-BE49-F238E27FC236}">
                  <a16:creationId xmlns:a16="http://schemas.microsoft.com/office/drawing/2014/main" id="{44978C1A-55F8-47C0-85E7-5A1424F5671B}"/>
                </a:ext>
              </a:extLst>
            </p:cNvPr>
            <p:cNvCxnSpPr/>
            <p:nvPr/>
          </p:nvCxnSpPr>
          <p:spPr bwMode="auto">
            <a:xfrm flipH="1" flipV="1">
              <a:off x="2061717" y="5253702"/>
              <a:ext cx="493713" cy="158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5FC426C-0B44-4DBC-A14D-91ACE1DB8C13}"/>
                </a:ext>
              </a:extLst>
            </p:cNvPr>
            <p:cNvCxnSpPr/>
            <p:nvPr/>
          </p:nvCxnSpPr>
          <p:spPr bwMode="auto">
            <a:xfrm flipH="1" flipV="1">
              <a:off x="1753742" y="2359690"/>
              <a:ext cx="1417638" cy="9842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w="sm" len="sm"/>
              <a:tailEnd type="triangle" w="sm" len="sm"/>
            </a:ln>
            <a:effectLst/>
          </p:spPr>
        </p:cxnSp>
        <p:grpSp>
          <p:nvGrpSpPr>
            <p:cNvPr id="55" name="Group 371">
              <a:extLst>
                <a:ext uri="{FF2B5EF4-FFF2-40B4-BE49-F238E27FC236}">
                  <a16:creationId xmlns:a16="http://schemas.microsoft.com/office/drawing/2014/main" id="{961F92CF-5405-45DD-BA4E-9DE107ED2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4504" y="1683416"/>
              <a:ext cx="198438" cy="2779712"/>
              <a:chOff x="5617675" y="1563039"/>
              <a:chExt cx="198447" cy="2779786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31C7F77-DA72-4B2D-8B3C-FDE7A3F09CF1}"/>
                  </a:ext>
                </a:extLst>
              </p:cNvPr>
              <p:cNvCxnSpPr/>
              <p:nvPr/>
            </p:nvCxnSpPr>
            <p:spPr bwMode="auto">
              <a:xfrm flipH="1" flipV="1">
                <a:off x="5673241" y="4045955"/>
                <a:ext cx="142881" cy="7143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9020E44B-14D6-45D4-B89F-35F21661CAE1}"/>
                  </a:ext>
                </a:extLst>
              </p:cNvPr>
              <p:cNvCxnSpPr/>
              <p:nvPr/>
            </p:nvCxnSpPr>
            <p:spPr bwMode="auto">
              <a:xfrm rot="1200000" flipH="1" flipV="1">
                <a:off x="5658952" y="3772898"/>
                <a:ext cx="142881" cy="7143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107E180-3D06-48D3-A52E-119F620B2E94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96244" y="3206938"/>
                <a:ext cx="142879" cy="714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2F56D33-B1BA-4B22-A58D-A733D8C10320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88306" y="2924356"/>
                <a:ext cx="142879" cy="7144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E9CA29F4-E404-4659-82F0-D9E1886466C5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86719" y="2608435"/>
                <a:ext cx="142879" cy="714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4FC41F9-C908-4447-9FFE-63B35DA12E32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81956" y="2281401"/>
                <a:ext cx="142879" cy="7144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FF919B2-91AC-4813-AD64-F68E12AF465E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85131" y="1952780"/>
                <a:ext cx="142879" cy="7144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3E3770-88E5-49E0-8213-8EA27949B84C}"/>
                  </a:ext>
                </a:extLst>
              </p:cNvPr>
              <p:cNvCxnSpPr/>
              <p:nvPr/>
            </p:nvCxnSpPr>
            <p:spPr bwMode="auto">
              <a:xfrm rot="3000000" flipH="1" flipV="1">
                <a:off x="5581956" y="1598758"/>
                <a:ext cx="142879" cy="7144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CA9A9C1E-0F86-4655-A3F6-B9D4BDD6CBDF}"/>
                  </a:ext>
                </a:extLst>
              </p:cNvPr>
              <p:cNvCxnSpPr/>
              <p:nvPr/>
            </p:nvCxnSpPr>
            <p:spPr bwMode="auto">
              <a:xfrm rot="2100000" flipH="1" flipV="1">
                <a:off x="5620850" y="3504603"/>
                <a:ext cx="142881" cy="7144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ACA5BE5-AD65-40ED-B6D5-5A9DFD14F111}"/>
                  </a:ext>
                </a:extLst>
              </p:cNvPr>
              <p:cNvCxnSpPr/>
              <p:nvPr/>
            </p:nvCxnSpPr>
            <p:spPr bwMode="auto">
              <a:xfrm rot="1200000" flipH="1" flipV="1">
                <a:off x="5660540" y="4271386"/>
                <a:ext cx="142881" cy="7143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4AF091-D7A5-49DA-90D9-5FA9ED74B6E7}"/>
                </a:ext>
              </a:extLst>
            </p:cNvPr>
            <p:cNvSpPr txBox="1"/>
            <p:nvPr/>
          </p:nvSpPr>
          <p:spPr>
            <a:xfrm>
              <a:off x="596385" y="2579837"/>
              <a:ext cx="2336869" cy="3591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Times New Roman" pitchFamily="18" charset="0"/>
                </a:rPr>
                <a:t>  4 m flight path skipped 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1FBBB3-4885-4C39-8598-242A4885AFFD}"/>
                </a:ext>
              </a:extLst>
            </p:cNvPr>
            <p:cNvSpPr txBox="1"/>
            <p:nvPr/>
          </p:nvSpPr>
          <p:spPr>
            <a:xfrm>
              <a:off x="613216" y="4747877"/>
              <a:ext cx="23368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Times New Roman" pitchFamily="18" charset="0"/>
                </a:rPr>
                <a:t>  1 m flight path skipped   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A8195-E33D-495E-826C-3AA9C4F2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49" y="5435411"/>
            <a:ext cx="1669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cs typeface="Chalkboard"/>
              </a:rPr>
              <a:t>Credit S. </a:t>
            </a:r>
            <a:r>
              <a:rPr lang="en-US" sz="1200" dirty="0" err="1">
                <a:solidFill>
                  <a:srgbClr val="000000"/>
                </a:solidFill>
                <a:cs typeface="Chalkboard"/>
              </a:rPr>
              <a:t>Baessler</a:t>
            </a:r>
            <a:r>
              <a:rPr lang="en-US" sz="1200" dirty="0">
                <a:solidFill>
                  <a:srgbClr val="000000"/>
                </a:solidFill>
                <a:cs typeface="Chalkboard"/>
              </a:rPr>
              <a:t>, UVA</a:t>
            </a:r>
            <a:endParaRPr lang="en-US" sz="1200" dirty="0">
              <a:cs typeface="Chalkboard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DC4D5283-0DD6-42EF-A8D6-A61F9547E8F8}"/>
              </a:ext>
            </a:extLst>
          </p:cNvPr>
          <p:cNvSpPr/>
          <p:nvPr/>
        </p:nvSpPr>
        <p:spPr>
          <a:xfrm rot="20137686">
            <a:off x="8319423" y="3288116"/>
            <a:ext cx="681455" cy="208500"/>
          </a:xfrm>
          <a:prstGeom prst="rightArrow">
            <a:avLst/>
          </a:prstGeom>
          <a:solidFill>
            <a:srgbClr val="FFC000"/>
          </a:solidFill>
          <a:ln>
            <a:solidFill>
              <a:srgbClr val="FFE05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7E70-AF94-4B36-9C96-61296951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4FD728-7587-50D9-E8F1-4EDE3037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8" name="Picture 7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8EF1F234-F75A-264D-9CD5-80C63749F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6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68"/>
    </mc:Choice>
    <mc:Fallback xmlns="">
      <p:transition spd="slow" advTm="915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Reconstructing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-Decay Product Kinematics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D14D9D-AE45-4A95-8A63-CDF1691B8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58240" y="1737358"/>
                <a:ext cx="4937760" cy="50875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an asymmetric (7m high) spectrometer</a:t>
                </a:r>
              </a:p>
              <a:p>
                <a:pPr lvl="1"/>
                <a:r>
                  <a:rPr lang="en-US" dirty="0"/>
                  <a:t>Beam of unpolarized cold spallation neutrons</a:t>
                </a:r>
              </a:p>
              <a:p>
                <a:pPr lvl="1"/>
                <a:r>
                  <a:rPr lang="en-US" dirty="0"/>
                  <a:t>Expect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1600</m:t>
                    </m:r>
                  </m:oMath>
                </a14:m>
                <a:r>
                  <a:rPr lang="en-US" dirty="0"/>
                  <a:t> decays/s</a:t>
                </a:r>
              </a:p>
              <a:p>
                <a:r>
                  <a:rPr lang="en-US" dirty="0"/>
                  <a:t>Magnetic fields guide decay products</a:t>
                </a:r>
              </a:p>
              <a:p>
                <a:pPr lvl="1"/>
                <a:r>
                  <a:rPr lang="en-US" dirty="0"/>
                  <a:t>High-field decay filter region</a:t>
                </a:r>
              </a:p>
              <a:p>
                <a:pPr lvl="1"/>
                <a:r>
                  <a:rPr lang="en-US" dirty="0"/>
                  <a:t>Low-field time of flight region </a:t>
                </a:r>
                <a:r>
                  <a:rPr lang="en-US" dirty="0" err="1"/>
                  <a:t>longitudinalizes</a:t>
                </a:r>
                <a:r>
                  <a:rPr lang="en-US" dirty="0"/>
                  <a:t> momentum</a:t>
                </a:r>
              </a:p>
              <a:p>
                <a:r>
                  <a:rPr lang="en-US" dirty="0"/>
                  <a:t>Detect coincident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at silicon detectors</a:t>
                </a:r>
              </a:p>
              <a:p>
                <a:pPr lvl="1"/>
                <a:r>
                  <a:rPr lang="en-US" b="0" dirty="0"/>
                  <a:t>Maximu</a:t>
                </a:r>
                <a:r>
                  <a:rPr lang="en-US" dirty="0"/>
                  <a:t>m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782</m:t>
                    </m:r>
                  </m:oMath>
                </a14:m>
                <a:r>
                  <a:rPr lang="en-US" dirty="0"/>
                  <a:t> keV </a:t>
                </a:r>
              </a:p>
              <a:p>
                <a:pPr lvl="1"/>
                <a:r>
                  <a:rPr lang="en-US" dirty="0"/>
                  <a:t>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752</m:t>
                    </m:r>
                  </m:oMath>
                </a14:m>
                <a:r>
                  <a:rPr lang="en-US" dirty="0"/>
                  <a:t> eV</a:t>
                </a:r>
              </a:p>
              <a:p>
                <a:r>
                  <a:rPr lang="en-US" dirty="0"/>
                  <a:t>Detector at HV to accelerate protons past dead layer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FDFDA-B11C-43AD-8576-84AF65B8A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58240" y="1737358"/>
                <a:ext cx="4937760" cy="5087551"/>
              </a:xfrm>
              <a:blipFill>
                <a:blip r:embed="rId4"/>
                <a:stretch>
                  <a:fillRect l="-1235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64E35CB-19C1-4ED4-A8E9-3500DFE7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3428A0A9-E83C-4785-8491-5378F429A092}" type="slidenum">
              <a:rPr lang="en-US" smtClean="0"/>
              <a:t>9</a:t>
            </a:fld>
            <a:endParaRPr lang="en-US"/>
          </a:p>
        </p:txBody>
      </p:sp>
      <p:pic>
        <p:nvPicPr>
          <p:cNvPr id="136" name="Content Placeholder 6">
            <a:extLst>
              <a:ext uri="{FF2B5EF4-FFF2-40B4-BE49-F238E27FC236}">
                <a16:creationId xmlns:a16="http://schemas.microsoft.com/office/drawing/2014/main" id="{171B32E3-9534-4AF4-93A4-5B15D17AE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43" y="781968"/>
            <a:ext cx="3835504" cy="5677817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803C5FE4-C46C-4CC8-9D12-675F381CA41F}"/>
              </a:ext>
            </a:extLst>
          </p:cNvPr>
          <p:cNvSpPr/>
          <p:nvPr/>
        </p:nvSpPr>
        <p:spPr>
          <a:xfrm>
            <a:off x="8164286" y="6036906"/>
            <a:ext cx="1558212" cy="2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4B20C-F217-49A3-8768-0AD3F5F21269}"/>
              </a:ext>
            </a:extLst>
          </p:cNvPr>
          <p:cNvSpPr/>
          <p:nvPr/>
        </p:nvSpPr>
        <p:spPr>
          <a:xfrm>
            <a:off x="8471443" y="1483567"/>
            <a:ext cx="1558212" cy="4292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camera lens&#10;&#10;Description automatically generated with low confidence">
            <a:extLst>
              <a:ext uri="{FF2B5EF4-FFF2-40B4-BE49-F238E27FC236}">
                <a16:creationId xmlns:a16="http://schemas.microsoft.com/office/drawing/2014/main" id="{D63E8CD2-E68D-476A-8710-C43962CE4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2457"/>
          <a:stretch/>
        </p:blipFill>
        <p:spPr>
          <a:xfrm>
            <a:off x="8851629" y="2291813"/>
            <a:ext cx="3207600" cy="2828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4BA335-BB00-400E-9138-5CB92E58EEC9}"/>
              </a:ext>
            </a:extLst>
          </p:cNvPr>
          <p:cNvSpPr/>
          <p:nvPr/>
        </p:nvSpPr>
        <p:spPr>
          <a:xfrm>
            <a:off x="8801878" y="1108394"/>
            <a:ext cx="1098580" cy="62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27778-07E2-40BA-BB7F-B7458F7A60A7}"/>
              </a:ext>
            </a:extLst>
          </p:cNvPr>
          <p:cNvCxnSpPr/>
          <p:nvPr/>
        </p:nvCxnSpPr>
        <p:spPr>
          <a:xfrm>
            <a:off x="8350897" y="1737359"/>
            <a:ext cx="20022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AE98A0-1372-455F-9BFD-0D46D732C4DA}"/>
              </a:ext>
            </a:extLst>
          </p:cNvPr>
          <p:cNvCxnSpPr>
            <a:cxnSpLocks/>
          </p:cNvCxnSpPr>
          <p:nvPr/>
        </p:nvCxnSpPr>
        <p:spPr>
          <a:xfrm>
            <a:off x="8406126" y="4563608"/>
            <a:ext cx="445503" cy="0"/>
          </a:xfrm>
          <a:prstGeom prst="line">
            <a:avLst/>
          </a:prstGeom>
          <a:ln w="28575">
            <a:solidFill>
              <a:srgbClr val="FFE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472248-3CD7-4BF0-85A5-E1A10A0A1376}"/>
              </a:ext>
            </a:extLst>
          </p:cNvPr>
          <p:cNvSpPr/>
          <p:nvPr/>
        </p:nvSpPr>
        <p:spPr>
          <a:xfrm>
            <a:off x="7473820" y="1998618"/>
            <a:ext cx="850680" cy="2931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A8858-63A4-4BB4-8444-24836929B195}"/>
              </a:ext>
            </a:extLst>
          </p:cNvPr>
          <p:cNvSpPr/>
          <p:nvPr/>
        </p:nvSpPr>
        <p:spPr>
          <a:xfrm>
            <a:off x="7473820" y="4974038"/>
            <a:ext cx="850680" cy="2931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482E874-B354-4292-8354-92ED3C067365}"/>
              </a:ext>
            </a:extLst>
          </p:cNvPr>
          <p:cNvSpPr/>
          <p:nvPr/>
        </p:nvSpPr>
        <p:spPr>
          <a:xfrm rot="8663003">
            <a:off x="8269700" y="4711672"/>
            <a:ext cx="1083684" cy="177173"/>
          </a:xfrm>
          <a:prstGeom prst="rightArrow">
            <a:avLst/>
          </a:prstGeom>
          <a:solidFill>
            <a:srgbClr val="FFC000"/>
          </a:solidFill>
          <a:ln>
            <a:solidFill>
              <a:srgbClr val="FFE05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6603AE-E390-46F2-9EE7-6AC00D0FFDC5}"/>
              </a:ext>
            </a:extLst>
          </p:cNvPr>
          <p:cNvSpPr/>
          <p:nvPr/>
        </p:nvSpPr>
        <p:spPr>
          <a:xfrm rot="12919466">
            <a:off x="8292696" y="2393751"/>
            <a:ext cx="1083684" cy="177173"/>
          </a:xfrm>
          <a:prstGeom prst="rightArrow">
            <a:avLst/>
          </a:prstGeom>
          <a:solidFill>
            <a:srgbClr val="FFC000"/>
          </a:solidFill>
          <a:ln>
            <a:solidFill>
              <a:srgbClr val="FFE05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9CC1D4-C2CB-4DF3-AB75-4F20D4010702}"/>
              </a:ext>
            </a:extLst>
          </p:cNvPr>
          <p:cNvSpPr txBox="1"/>
          <p:nvPr/>
        </p:nvSpPr>
        <p:spPr>
          <a:xfrm>
            <a:off x="9727955" y="6109035"/>
            <a:ext cx="246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Schematic by A. </a:t>
            </a:r>
            <a:r>
              <a:rPr lang="en-US" sz="1200" dirty="0" err="1"/>
              <a:t>Jezghani</a:t>
            </a:r>
            <a:r>
              <a:rPr lang="en-US" sz="1200" dirty="0"/>
              <a:t>, UKY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8AA7F-97E0-4813-AC8C-4F4DB2A147A6}"/>
              </a:ext>
            </a:extLst>
          </p:cNvPr>
          <p:cNvSpPr txBox="1"/>
          <p:nvPr/>
        </p:nvSpPr>
        <p:spPr>
          <a:xfrm>
            <a:off x="8841545" y="4869846"/>
            <a:ext cx="1706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D. Mathews, UKY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30FCC-7A14-4F86-8860-186E3CAE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Nab Experiment GL.00001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22355F-B1A4-2B8C-77A0-51BAD692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Gonzalez 10/28/2022</a:t>
            </a:r>
          </a:p>
        </p:txBody>
      </p:sp>
      <p:pic>
        <p:nvPicPr>
          <p:cNvPr id="11" name="Picture 10" descr="A picture containing text, clock, clipart, gauge&#10;&#10;Description automatically generated">
            <a:extLst>
              <a:ext uri="{FF2B5EF4-FFF2-40B4-BE49-F238E27FC236}">
                <a16:creationId xmlns:a16="http://schemas.microsoft.com/office/drawing/2014/main" id="{EA1AEEC3-726D-7123-B830-37FC225A9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41"/>
            <a:ext cx="1097280" cy="367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6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6"/>
    </mc:Choice>
    <mc:Fallback xmlns="">
      <p:transition spd="slow" advTm="3286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7|23.3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7|23.3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7|23.3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|24.2|13.7|10.6"/>
</p:tagLst>
</file>

<file path=ppt/theme/theme1.xml><?xml version="1.0" encoding="utf-8"?>
<a:theme xmlns:a="http://schemas.openxmlformats.org/drawingml/2006/main" name="Retrospect">
  <a:themeElements>
    <a:clrScheme name="ORNL">
      <a:dk1>
        <a:srgbClr val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297D53"/>
      </a:accent2>
      <a:accent3>
        <a:srgbClr val="0070C0"/>
      </a:accent3>
      <a:accent4>
        <a:srgbClr val="44C1A3"/>
      </a:accent4>
      <a:accent5>
        <a:srgbClr val="A27C98"/>
      </a:accent5>
      <a:accent6>
        <a:srgbClr val="A551F9"/>
      </a:accent6>
      <a:hlink>
        <a:srgbClr val="51C3F9"/>
      </a:hlink>
      <a:folHlink>
        <a:srgbClr val="FF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46307</TotalTime>
  <Words>2714</Words>
  <Application>Microsoft Office PowerPoint</Application>
  <PresentationFormat>Widescreen</PresentationFormat>
  <Paragraphs>647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Retrospect</vt:lpstr>
      <vt:lpstr>Commissioning The Nab Experiment </vt:lpstr>
      <vt:lpstr>Beta-Decay: Why Use Neutrons?</vt:lpstr>
      <vt:lpstr>Beta-Decay: Why Use Neutrons?</vt:lpstr>
      <vt:lpstr>Kinematics of Unpolarized Neutron β-Decay</vt:lpstr>
      <vt:lpstr>Kinematics of Unpolarized Neutron β-Decay</vt:lpstr>
      <vt:lpstr>Kinematics of Unpolarized Neutron β-Decay</vt:lpstr>
      <vt:lpstr>Reconstructing β-Decay Product Kinematics</vt:lpstr>
      <vt:lpstr>Reconstructing β-Decay Product Kinematics</vt:lpstr>
      <vt:lpstr>Reconstructing β-Decay Product Kinematics</vt:lpstr>
      <vt:lpstr>Determining p_p from Time of Flight</vt:lpstr>
      <vt:lpstr>Electron Response Function</vt:lpstr>
      <vt:lpstr>Target Uncertainties for a and b</vt:lpstr>
      <vt:lpstr>Target Uncertainties for a and b</vt:lpstr>
      <vt:lpstr>Target Uncertainties for a and b</vt:lpstr>
      <vt:lpstr>Target Uncertainties for a and b</vt:lpstr>
      <vt:lpstr>Commissioning Update:  Two detectors at ORNL, Warm Magnet</vt:lpstr>
      <vt:lpstr>The Nab Collaboration</vt:lpstr>
      <vt:lpstr>Extra Slides</vt:lpstr>
      <vt:lpstr>How to Measure λ?</vt:lpstr>
      <vt:lpstr>Characterization of Magnetic Field</vt:lpstr>
      <vt:lpstr>Detector Linearity</vt:lpstr>
      <vt:lpstr>Statistical Reach of Nab</vt:lpstr>
      <vt:lpstr>Full Systematics Budget a</vt:lpstr>
      <vt:lpstr>Systematic Reach for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Nab Experiment </dc:title>
  <dc:creator>Gonzalez, Frank</dc:creator>
  <cp:lastModifiedBy>Gonzalez, Frank</cp:lastModifiedBy>
  <cp:revision>3</cp:revision>
  <dcterms:created xsi:type="dcterms:W3CDTF">2021-08-31T13:25:23Z</dcterms:created>
  <dcterms:modified xsi:type="dcterms:W3CDTF">2022-10-24T18:50:32Z</dcterms:modified>
</cp:coreProperties>
</file>